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0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95.xml.rels" ContentType="application/vnd.openxmlformats-package.relationships+xml"/>
  <Override PartName="/ppt/slideMasters/slideMaster56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56.xml" ContentType="application/vnd.openxmlformats-officedocument.theme+xml"/>
  <Override PartName="/ppt/theme/theme55.xml" ContentType="application/vnd.openxmlformats-officedocument.theme+xml"/>
  <Override PartName="/ppt/theme/theme54.xml" ContentType="application/vnd.openxmlformats-officedocument.theme+xml"/>
  <Override PartName="/ppt/theme/theme53.xml" ContentType="application/vnd.openxmlformats-officedocument.theme+xml"/>
  <Override PartName="/ppt/theme/theme52.xml" ContentType="application/vnd.openxmlformats-officedocument.theme+xml"/>
  <Override PartName="/ppt/theme/theme51.xml" ContentType="application/vnd.openxmlformats-officedocument.theme+xml"/>
  <Override PartName="/ppt/theme/theme50.xml" ContentType="application/vnd.openxmlformats-officedocument.theme+xml"/>
  <Override PartName="/ppt/theme/theme46.xml" ContentType="application/vnd.openxmlformats-officedocument.theme+xml"/>
  <Override PartName="/ppt/theme/theme45.xml" ContentType="application/vnd.openxmlformats-officedocument.theme+xml"/>
  <Override PartName="/ppt/theme/theme44.xml" ContentType="application/vnd.openxmlformats-officedocument.theme+xml"/>
  <Override PartName="/ppt/theme/theme43.xml" ContentType="application/vnd.openxmlformats-officedocument.theme+xml"/>
  <Override PartName="/ppt/theme/theme42.xml" ContentType="application/vnd.openxmlformats-officedocument.theme+xml"/>
  <Override PartName="/ppt/theme/theme41.xml" ContentType="application/vnd.openxmlformats-officedocument.theme+xml"/>
  <Override PartName="/ppt/theme/theme40.xml" ContentType="application/vnd.openxmlformats-officedocument.theme+xml"/>
  <Override PartName="/ppt/theme/theme39.xml" ContentType="application/vnd.openxmlformats-officedocument.theme+xml"/>
  <Override PartName="/ppt/theme/theme38.xml" ContentType="application/vnd.openxmlformats-officedocument.theme+xml"/>
  <Override PartName="/ppt/theme/theme37.xml" ContentType="application/vnd.openxmlformats-officedocument.theme+xml"/>
  <Override PartName="/ppt/theme/theme36.xml" ContentType="application/vnd.openxmlformats-officedocument.theme+xml"/>
  <Override PartName="/ppt/theme/theme35.xml" ContentType="application/vnd.openxmlformats-officedocument.theme+xml"/>
  <Override PartName="/ppt/theme/theme34.xml" ContentType="application/vnd.openxmlformats-officedocument.theme+xml"/>
  <Override PartName="/ppt/theme/theme33.xml" ContentType="application/vnd.openxmlformats-officedocument.theme+xml"/>
  <Override PartName="/ppt/theme/theme32.xml" ContentType="application/vnd.openxmlformats-officedocument.theme+xml"/>
  <Override PartName="/ppt/theme/theme31.xml" ContentType="application/vnd.openxmlformats-officedocument.theme+xml"/>
  <Override PartName="/ppt/theme/theme30.xml" ContentType="application/vnd.openxmlformats-officedocument.theme+xml"/>
  <Override PartName="/ppt/theme/theme27.xml" ContentType="application/vnd.openxmlformats-officedocument.theme+xml"/>
  <Override PartName="/ppt/theme/theme92.xml" ContentType="application/vnd.openxmlformats-officedocument.theme+xml"/>
  <Override PartName="/ppt/theme/theme8.xml" ContentType="application/vnd.openxmlformats-officedocument.theme+xml"/>
  <Override PartName="/ppt/theme/theme23.xml" ContentType="application/vnd.openxmlformats-officedocument.theme+xml"/>
  <Override PartName="/ppt/theme/theme13.xml" ContentType="application/vnd.openxmlformats-officedocument.theme+xml"/>
  <Override PartName="/ppt/theme/theme26.xml" ContentType="application/vnd.openxmlformats-officedocument.theme+xml"/>
  <Override PartName="/ppt/theme/theme91.xml" ContentType="application/vnd.openxmlformats-officedocument.theme+xml"/>
  <Override PartName="/ppt/theme/theme7.xml" ContentType="application/vnd.openxmlformats-officedocument.theme+xml"/>
  <Override PartName="/ppt/theme/theme22.xml" ContentType="application/vnd.openxmlformats-officedocument.theme+xml"/>
  <Override PartName="/ppt/theme/theme49.xml" ContentType="application/vnd.openxmlformats-officedocument.theme+xml"/>
  <Override PartName="/ppt/theme/theme12.xml" ContentType="application/vnd.openxmlformats-officedocument.theme+xml"/>
  <Override PartName="/ppt/theme/theme25.xml" ContentType="application/vnd.openxmlformats-officedocument.theme+xml"/>
  <Override PartName="/ppt/theme/theme90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70.xml" ContentType="application/vnd.openxmlformats-officedocument.theme+xml"/>
  <Override PartName="/ppt/theme/theme69.xml" ContentType="application/vnd.openxmlformats-officedocument.theme+xml"/>
  <Override PartName="/ppt/theme/theme71.xml" ContentType="application/vnd.openxmlformats-officedocument.theme+xml"/>
  <Override PartName="/ppt/theme/theme94.xml" ContentType="application/vnd.openxmlformats-officedocument.theme+xml"/>
  <Override PartName="/ppt/theme/theme29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62.xml" ContentType="application/vnd.openxmlformats-officedocument.theme+xml"/>
  <Override PartName="/ppt/theme/theme97.xml" ContentType="application/vnd.openxmlformats-officedocument.theme+xml"/>
  <Override PartName="/ppt/theme/theme60.xml" ContentType="application/vnd.openxmlformats-officedocument.theme+xml"/>
  <Override PartName="/ppt/theme/theme85.xml" ContentType="application/vnd.openxmlformats-officedocument.theme+xml"/>
  <Override PartName="/ppt/theme/theme61.xml" ContentType="application/vnd.openxmlformats-officedocument.theme+xml"/>
  <Override PartName="/ppt/theme/theme96.xml" ContentType="application/vnd.openxmlformats-officedocument.theme+xml"/>
  <Override PartName="/ppt/theme/theme95.xml" ContentType="application/vnd.openxmlformats-officedocument.theme+xml"/>
  <Override PartName="/ppt/theme/theme89.xml" ContentType="application/vnd.openxmlformats-officedocument.theme+xml"/>
  <Override PartName="/ppt/theme/theme77.xml" ContentType="application/vnd.openxmlformats-officedocument.theme+xml"/>
  <Override PartName="/ppt/theme/theme88.xml" ContentType="application/vnd.openxmlformats-officedocument.theme+xml"/>
  <Override PartName="/ppt/theme/theme76.xml" ContentType="application/vnd.openxmlformats-officedocument.theme+xml"/>
  <Override PartName="/ppt/theme/theme87.xml" ContentType="application/vnd.openxmlformats-officedocument.theme+xml"/>
  <Override PartName="/ppt/theme/theme75.xml" ContentType="application/vnd.openxmlformats-officedocument.theme+xml"/>
  <Override PartName="/ppt/theme/theme86.xml" ContentType="application/vnd.openxmlformats-officedocument.theme+xml"/>
  <Override PartName="/ppt/theme/theme79.xml" ContentType="application/vnd.openxmlformats-officedocument.theme+xml"/>
  <Override PartName="/ppt/theme/theme78.xml" ContentType="application/vnd.openxmlformats-officedocument.theme+xml"/>
  <Override PartName="/ppt/theme/theme28.xml" ContentType="application/vnd.openxmlformats-officedocument.theme+xml"/>
  <Override PartName="/ppt/theme/theme93.xml" ContentType="application/vnd.openxmlformats-officedocument.theme+xml"/>
  <Override PartName="/ppt/theme/theme14.xml" ContentType="application/vnd.openxmlformats-officedocument.theme+xml"/>
  <Override PartName="/ppt/theme/theme16.xml" ContentType="application/vnd.openxmlformats-officedocument.theme+xml"/>
  <Override PartName="/ppt/theme/theme81.xml" ContentType="application/vnd.openxmlformats-officedocument.theme+xml"/>
  <Override PartName="/ppt/theme/theme15.xml" ContentType="application/vnd.openxmlformats-officedocument.theme+xml"/>
  <Override PartName="/ppt/theme/theme80.xml" ContentType="application/vnd.openxmlformats-officedocument.theme+xml"/>
  <Override PartName="/ppt/theme/theme17.xml" ContentType="application/vnd.openxmlformats-officedocument.theme+xml"/>
  <Override PartName="/ppt/theme/theme82.xml" ContentType="application/vnd.openxmlformats-officedocument.theme+xml"/>
  <Override PartName="/ppt/theme/theme1.xml" ContentType="application/vnd.openxmlformats-officedocument.theme+xml"/>
  <Override PartName="/ppt/theme/theme57.xml" ContentType="application/vnd.openxmlformats-officedocument.theme+xml"/>
  <Override PartName="/ppt/theme/theme18.xml" ContentType="application/vnd.openxmlformats-officedocument.theme+xml"/>
  <Override PartName="/ppt/theme/theme83.xml" ContentType="application/vnd.openxmlformats-officedocument.theme+xml"/>
  <Override PartName="/ppt/theme/theme2.xml" ContentType="application/vnd.openxmlformats-officedocument.theme+xml"/>
  <Override PartName="/ppt/theme/theme58.xml" ContentType="application/vnd.openxmlformats-officedocument.theme+xml"/>
  <Override PartName="/ppt/theme/theme6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84.xml" ContentType="application/vnd.openxmlformats-officedocument.theme+xml"/>
  <Override PartName="/ppt/theme/theme3.xml" ContentType="application/vnd.openxmlformats-officedocument.theme+xml"/>
  <Override PartName="/ppt/theme/theme59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47.xml" ContentType="application/vnd.openxmlformats-officedocument.theme+xml"/>
  <Override PartName="/ppt/theme/theme20.xml" ContentType="application/vnd.openxmlformats-officedocument.theme+xml"/>
  <Override PartName="/ppt/theme/theme5.xml" ContentType="application/vnd.openxmlformats-officedocument.theme+xml"/>
  <Override PartName="/ppt/theme/theme9.xml" ContentType="application/vnd.openxmlformats-officedocument.theme+xml"/>
  <Override PartName="/ppt/theme/theme24.xml" ContentType="application/vnd.openxmlformats-officedocument.theme+xml"/>
  <Override PartName="/ppt/theme/theme11.xml" ContentType="application/vnd.openxmlformats-officedocument.theme+xml"/>
  <Override PartName="/ppt/theme/theme48.xml" ContentType="application/vnd.openxmlformats-officedocument.theme+xml"/>
  <Override PartName="/ppt/notesSlides/_rels/notesSlide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_rels/presentation.xml.rels" ContentType="application/vnd.openxmlformats-package.relationships+xml"/>
  <Override PartName="/ppt/media/image56.png" ContentType="image/pn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0.png" ContentType="image/png"/>
  <Override PartName="/ppt/media/image39.png" ContentType="image/png"/>
  <Override PartName="/ppt/media/image9.png" ContentType="image/png"/>
  <Override PartName="/ppt/media/image86.png" ContentType="image/png"/>
  <Override PartName="/ppt/media/image13.png" ContentType="image/png"/>
  <Override PartName="/ppt/media/image1.png" ContentType="image/png"/>
  <Override PartName="/ppt/media/image38.png" ContentType="image/png"/>
  <Override PartName="/ppt/media/image8.png" ContentType="image/png"/>
  <Override PartName="/ppt/media/image85.png" ContentType="image/png"/>
  <Override PartName="/ppt/media/image49.png" ContentType="image/png"/>
  <Override PartName="/ppt/media/image100.png" ContentType="image/png"/>
  <Override PartName="/ppt/media/image12.png" ContentType="image/png"/>
  <Override PartName="/ppt/media/image37.png" ContentType="image/png"/>
  <Override PartName="/ppt/media/image7.png" ContentType="image/png"/>
  <Override PartName="/ppt/media/image19.png" ContentType="image/png"/>
  <Override PartName="/ppt/media/image84.png" ContentType="image/png"/>
  <Override PartName="/ppt/media/image48.png" ContentType="image/png"/>
  <Override PartName="/ppt/media/image11.png" ContentType="image/png"/>
  <Override PartName="/ppt/media/image36.png" ContentType="image/png"/>
  <Override PartName="/ppt/media/image6.png" ContentType="image/png"/>
  <Override PartName="/ppt/media/image18.png" ContentType="image/png"/>
  <Override PartName="/ppt/media/image83.png" ContentType="image/png"/>
  <Override PartName="/ppt/media/image29.png" ContentType="image/png"/>
  <Override PartName="/ppt/media/image94.png" ContentType="image/png"/>
  <Override PartName="/ppt/media/image47.png" ContentType="image/png"/>
  <Override PartName="/ppt/media/image10.png" ContentType="image/png"/>
  <Override PartName="/ppt/media/image35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31.png" ContentType="image/png"/>
  <Override PartName="/ppt/media/image70.png" ContentType="image/png"/>
  <Override PartName="/ppt/media/image69.png" ContentType="image/png"/>
  <Override PartName="/ppt/media/image32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64.png" ContentType="image/png"/>
  <Override PartName="/ppt/media/image99.png" ContentType="image/png"/>
  <Override PartName="/ppt/media/image62.png" ContentType="image/png"/>
  <Override PartName="/ppt/media/image87.png" ContentType="image/png"/>
  <Override PartName="/ppt/media/image63.png" ContentType="image/png"/>
  <Override PartName="/ppt/media/image98.png" ContentType="image/png"/>
  <Override PartName="/ppt/media/image61.png" ContentType="image/png"/>
  <Override PartName="/ppt/media/image97.png" ContentType="image/png"/>
  <Override PartName="/ppt/media/image60.png" ContentType="image/png"/>
  <Override PartName="/ppt/media/image96.png" ContentType="image/png"/>
  <Override PartName="/ppt/media/image95.png" ContentType="image/png"/>
  <Override PartName="/ppt/media/image89.png" ContentType="image/png"/>
  <Override PartName="/ppt/media/image77.png" ContentType="image/png"/>
  <Override PartName="/ppt/media/image88.png" ContentType="image/png"/>
  <Override PartName="/ppt/media/image76.png" ContentType="image/png"/>
  <Override PartName="/ppt/media/image101.png" ContentType="image/png"/>
  <Override PartName="/ppt/media/image79.png" ContentType="image/png"/>
  <Override PartName="/ppt/media/image78.png" ContentType="image/png"/>
  <Override PartName="/ppt/media/image23.png" ContentType="image/png"/>
  <Override PartName="/ppt/media/image22.png" ContentType="image/png"/>
  <Override PartName="/ppt/media/image59.png" ContentType="image/png"/>
  <Override PartName="/ppt/media/image21.png" ContentType="image/png"/>
  <Override PartName="/ppt/media/image58.png" ContentType="image/png"/>
  <Override PartName="/ppt/media/image20.png" ContentType="image/png"/>
  <Override PartName="/ppt/media/image57.png" ContentType="image/png"/>
  <Override PartName="/ppt/media/image24.png" ContentType="image/png"/>
  <Override PartName="/ppt/media/image90.png" ContentType="image/png"/>
  <Override PartName="/ppt/media/image25.png" ContentType="image/png"/>
  <Override PartName="/ppt/media/image2.png" ContentType="image/png"/>
  <Override PartName="/ppt/media/image14.png" ContentType="image/png"/>
  <Override PartName="/ppt/media/image28.png" ContentType="image/png"/>
  <Override PartName="/ppt/media/image93.png" ContentType="image/png"/>
  <Override PartName="/ppt/media/image91.png" ContentType="image/png"/>
  <Override PartName="/ppt/media/image26.png" ContentType="image/png"/>
  <Override PartName="/ppt/media/image15.png" ContentType="image/png"/>
  <Override PartName="/ppt/media/image80.png" ContentType="image/png"/>
  <Override PartName="/ppt/media/image3.png" ContentType="image/png"/>
  <Override PartName="/ppt/media/image33.png" ContentType="image/png"/>
  <Override PartName="/ppt/media/image92.png" ContentType="image/png"/>
  <Override PartName="/ppt/media/image27.png" ContentType="image/png"/>
  <Override PartName="/ppt/media/image16.png" ContentType="image/png"/>
  <Override PartName="/ppt/media/image81.png" ContentType="image/png"/>
  <Override PartName="/ppt/media/image4.png" ContentType="image/png"/>
  <Override PartName="/ppt/media/image34.png" ContentType="image/png"/>
  <Override PartName="/ppt/media/image5.png" ContentType="image/png"/>
  <Override PartName="/ppt/media/image17.png" ContentType="image/png"/>
  <Override PartName="/ppt/media/image82.png" ContentType="image/png"/>
  <Override PartName="/ppt/slideLayouts/_rels/slideLayout1061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060.xml.rels" ContentType="application/vnd.openxmlformats-package.relationships+xml"/>
  <Override PartName="/ppt/slideLayouts/_rels/slideLayout1057.xml.rels" ContentType="application/vnd.openxmlformats-package.relationships+xml"/>
  <Override PartName="/ppt/slideLayouts/_rels/slideLayout225.xml.rels" ContentType="application/vnd.openxmlformats-package.relationships+xml"/>
  <Override PartName="/ppt/slideLayouts/_rels/slideLayout1056.xml.rels" ContentType="application/vnd.openxmlformats-package.relationships+xml"/>
  <Override PartName="/ppt/slideLayouts/_rels/slideLayout224.xml.rels" ContentType="application/vnd.openxmlformats-package.relationships+xml"/>
  <Override PartName="/ppt/slideLayouts/_rels/slideLayout1055.xml.rels" ContentType="application/vnd.openxmlformats-package.relationships+xml"/>
  <Override PartName="/ppt/slideLayouts/_rels/slideLayout223.xml.rels" ContentType="application/vnd.openxmlformats-package.relationships+xml"/>
  <Override PartName="/ppt/slideLayouts/_rels/slideLayout1054.xml.rels" ContentType="application/vnd.openxmlformats-package.relationships+xml"/>
  <Override PartName="/ppt/slideLayouts/_rels/slideLayout222.xml.rels" ContentType="application/vnd.openxmlformats-package.relationships+xml"/>
  <Override PartName="/ppt/slideLayouts/_rels/slideLayout1053.xml.rels" ContentType="application/vnd.openxmlformats-package.relationships+xml"/>
  <Override PartName="/ppt/slideLayouts/_rels/slideLayout1052.xml.rels" ContentType="application/vnd.openxmlformats-package.relationships+xml"/>
  <Override PartName="/ppt/slideLayouts/_rels/slideLayout1051.xml.rels" ContentType="application/vnd.openxmlformats-package.relationships+xml"/>
  <Override PartName="/ppt/slideLayouts/_rels/slideLayout1050.xml.rels" ContentType="application/vnd.openxmlformats-package.relationships+xml"/>
  <Override PartName="/ppt/slideLayouts/_rels/slideLayout1048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1047.xml.rels" ContentType="application/vnd.openxmlformats-package.relationships+xml"/>
  <Override PartName="/ppt/slideLayouts/_rels/slideLayout523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046.xml.rels" ContentType="application/vnd.openxmlformats-package.relationships+xml"/>
  <Override PartName="/ppt/slideLayouts/_rels/slideLayout522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045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1044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1043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1042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1041.xml.rels" ContentType="application/vnd.openxmlformats-package.relationships+xml"/>
  <Override PartName="/ppt/slideLayouts/_rels/slideLayout1040.xml.rels" ContentType="application/vnd.openxmlformats-package.relationships+xml"/>
  <Override PartName="/ppt/slideLayouts/_rels/slideLayout1038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1037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1036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1035.xml.rels" ContentType="application/vnd.openxmlformats-package.relationships+xml"/>
  <Override PartName="/ppt/slideLayouts/_rels/slideLayout1034.xml.rels" ContentType="application/vnd.openxmlformats-package.relationships+xml"/>
  <Override PartName="/ppt/slideLayouts/_rels/slideLayout1031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42.xml.rels" ContentType="application/vnd.openxmlformats-package.relationships+xml"/>
  <Override PartName="/ppt/slideLayouts/_rels/slideLayout34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89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702.xml.rels" ContentType="application/vnd.openxmlformats-package.relationships+xml"/>
  <Override PartName="/ppt/slideLayouts/_rels/slideLayout1079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912.xml.rels" ContentType="application/vnd.openxmlformats-package.relationships+xml"/>
  <Override PartName="/ppt/slideLayouts/_rels/slideLayout412.xml.rels" ContentType="application/vnd.openxmlformats-package.relationships+xml"/>
  <Override PartName="/ppt/slideLayouts/_rels/slideLayout470.xml.rels" ContentType="application/vnd.openxmlformats-package.relationships+xml"/>
  <Override PartName="/ppt/slideLayouts/_rels/slideLayout970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465.xml.rels" ContentType="application/vnd.openxmlformats-package.relationships+xml"/>
  <Override PartName="/ppt/slideLayouts/_rels/slideLayout613.xml.rels" ContentType="application/vnd.openxmlformats-package.relationships+xml"/>
  <Override PartName="/ppt/slideLayouts/_rels/slideLayout671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878.xml.rels" ContentType="application/vnd.openxmlformats-package.relationships+xml"/>
  <Override PartName="/ppt/slideLayouts/_rels/slideLayout378.xml.rels" ContentType="application/vnd.openxmlformats-package.relationships+xml"/>
  <Override PartName="/ppt/slideLayouts/_rels/slideLayout904.xml.rels" ContentType="application/vnd.openxmlformats-package.relationships+xml"/>
  <Override PartName="/ppt/slideLayouts/_rels/slideLayout404.xml.rels" ContentType="application/vnd.openxmlformats-package.relationships+xml"/>
  <Override PartName="/ppt/slideLayouts/_rels/slideLayout884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678.xml.rels" ContentType="application/vnd.openxmlformats-package.relationships+xml"/>
  <Override PartName="/ppt/slideLayouts/_rels/slideLayout793.xml.rels" ContentType="application/vnd.openxmlformats-package.relationships+xml"/>
  <Override PartName="/ppt/slideLayouts/_rels/slideLayout293.xml.rels" ContentType="application/vnd.openxmlformats-package.relationships+xml"/>
  <Override PartName="/ppt/slideLayouts/_rels/slideLayout735.xml.rels" ContentType="application/vnd.openxmlformats-package.relationships+xml"/>
  <Override PartName="/ppt/slideLayouts/_rels/slideLayout788.xml.rels" ContentType="application/vnd.openxmlformats-package.relationships+xml"/>
  <Override PartName="/ppt/slideLayouts/_rels/slideLayout288.xml.rels" ContentType="application/vnd.openxmlformats-package.relationships+xml"/>
  <Override PartName="/ppt/slideLayouts/_rels/slideLayout936.xml.rels" ContentType="application/vnd.openxmlformats-package.relationships+xml"/>
  <Override PartName="/ppt/slideLayouts/_rels/slideLayout494.xml.rels" ContentType="application/vnd.openxmlformats-package.relationships+xml"/>
  <Override PartName="/ppt/slideLayouts/_rels/slideLayout994.xml.rels" ContentType="application/vnd.openxmlformats-package.relationships+xml"/>
  <Override PartName="/ppt/slideLayouts/_rels/slideLayout960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96.xml.rels" ContentType="application/vnd.openxmlformats-package.relationships+xml"/>
  <Override PartName="/ppt/slideLayouts/_rels/slideLayout896.xml.rels" ContentType="application/vnd.openxmlformats-package.relationships+xml"/>
  <Override PartName="/ppt/slideLayouts/_rels/slideLayout895.xml.rels" ContentType="application/vnd.openxmlformats-package.relationships+xml"/>
  <Override PartName="/ppt/slideLayouts/_rels/slideLayout395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50.xml.rels" ContentType="application/vnd.openxmlformats-package.relationships+xml"/>
  <Override PartName="/ppt/slideLayouts/_rels/slideLayout942.xml.rels" ContentType="application/vnd.openxmlformats-package.relationships+xml"/>
  <Override PartName="/ppt/slideLayouts/_rels/slideLayout794.xml.rels" ContentType="application/vnd.openxmlformats-package.relationships+xml"/>
  <Override PartName="/ppt/slideLayouts/_rels/slideLayout294.xml.rels" ContentType="application/vnd.openxmlformats-package.relationships+xml"/>
  <Override PartName="/ppt/slideLayouts/_rels/slideLayout736.xml.rels" ContentType="application/vnd.openxmlformats-package.relationships+xml"/>
  <Override PartName="/ppt/slideLayouts/_rels/slideLayout767.xml.rels" ContentType="application/vnd.openxmlformats-package.relationships+xml"/>
  <Override PartName="/ppt/slideLayouts/_rels/slideLayout209.xml.rels" ContentType="application/vnd.openxmlformats-package.relationships+xml"/>
  <Override PartName="/ppt/slideLayouts/_rels/slideLayout709.xml.rels" ContentType="application/vnd.openxmlformats-package.relationships+xml"/>
  <Override PartName="/ppt/slideLayouts/_rels/slideLayout900.xml.rels" ContentType="application/vnd.openxmlformats-package.relationships+xml"/>
  <Override PartName="/ppt/slideLayouts/_rels/slideLayout400.xml.rels" ContentType="application/vnd.openxmlformats-package.relationships+xml"/>
  <Override PartName="/ppt/slideLayouts/_rels/slideLayout898.xml.rels" ContentType="application/vnd.openxmlformats-package.relationships+xml"/>
  <Override PartName="/ppt/slideLayouts/_rels/slideLayout418.xml.rels" ContentType="application/vnd.openxmlformats-package.relationships+xml"/>
  <Override PartName="/ppt/slideLayouts/_rels/slideLayout918.xml.rels" ContentType="application/vnd.openxmlformats-package.relationships+xml"/>
  <Override PartName="/ppt/slideLayouts/_rels/slideLayout901.xml.rels" ContentType="application/vnd.openxmlformats-package.relationships+xml"/>
  <Override PartName="/ppt/slideLayouts/_rels/slideLayout401.xml.rels" ContentType="application/vnd.openxmlformats-package.relationships+xml"/>
  <Override PartName="/ppt/slideLayouts/_rels/slideLayout700.xml.rels" ContentType="application/vnd.openxmlformats-package.relationships+xml"/>
  <Override PartName="/ppt/slideLayouts/_rels/slideLayout651.xml.rels" ContentType="application/vnd.openxmlformats-package.relationships+xml"/>
  <Override PartName="/ppt/slideLayouts/_rels/slideLayout883.xml.rels" ContentType="application/vnd.openxmlformats-package.relationships+xml"/>
  <Override PartName="/ppt/slideLayouts/_rels/slideLayout39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38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2.xml.rels" ContentType="application/vnd.openxmlformats-package.relationships+xml"/>
  <Override PartName="/ppt/slideLayouts/_rels/slideLayout882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818.xml.rels" ContentType="application/vnd.openxmlformats-package.relationships+xml"/>
  <Override PartName="/ppt/slideLayouts/_rels/slideLayout318.xml.rels" ContentType="application/vnd.openxmlformats-package.relationships+xml"/>
  <Override PartName="/ppt/slideLayouts/_rels/slideLayout876.xml.rels" ContentType="application/vnd.openxmlformats-package.relationships+xml"/>
  <Override PartName="/ppt/slideLayouts/_rels/slideLayout524.xml.rels" ContentType="application/vnd.openxmlformats-package.relationships+xml"/>
  <Override PartName="/ppt/slideLayouts/_rels/slideLayout965.xml.rels" ContentType="application/vnd.openxmlformats-package.relationships+xml"/>
  <Override PartName="/ppt/slideLayouts/_rels/slideLayout593.xml.rels" ContentType="application/vnd.openxmlformats-package.relationships+xml"/>
  <Override PartName="/ppt/slideLayouts/_rels/slideLayout376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394.xml.rels" ContentType="application/vnd.openxmlformats-package.relationships+xml"/>
  <Override PartName="/ppt/slideLayouts/_rels/slideLayout894.xml.rels" ContentType="application/vnd.openxmlformats-package.relationships+xml"/>
  <Override PartName="/ppt/slideLayouts/_rels/slideLayout500.xml.rels" ContentType="application/vnd.openxmlformats-package.relationships+xml"/>
  <Override PartName="/ppt/slideLayouts/_rels/slideLayout35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84.xml.rels" ContentType="application/vnd.openxmlformats-package.relationships+xml"/>
  <Override PartName="/ppt/slideLayouts/_rels/slideLayout790.xml.rels" ContentType="application/vnd.openxmlformats-package.relationships+xml"/>
  <Override PartName="/ppt/slideLayouts/_rels/slideLayout742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64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670.xml.rels" ContentType="application/vnd.openxmlformats-package.relationships+xml"/>
  <Override PartName="/ppt/slideLayouts/_rels/slideLayout464.xml.rels" ContentType="application/vnd.openxmlformats-package.relationships+xml"/>
  <Override PartName="/ppt/slideLayouts/_rels/slideLayout612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542.xml.rels" ContentType="application/vnd.openxmlformats-package.relationships+xml"/>
  <Override PartName="/ppt/slideLayouts/_rels/slideLayout817.xml.rels" ContentType="application/vnd.openxmlformats-package.relationships+xml"/>
  <Override PartName="/ppt/slideLayouts/_rels/slideLayout317.xml.rels" ContentType="application/vnd.openxmlformats-package.relationships+xml"/>
  <Override PartName="/ppt/slideLayouts/_rels/slideLayout875.xml.rels" ContentType="application/vnd.openxmlformats-package.relationships+xml"/>
  <Override PartName="/ppt/slideLayouts/_rels/slideLayout37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36.xml.rels" ContentType="application/vnd.openxmlformats-package.relationships+xml"/>
  <Override PartName="/ppt/slideLayouts/_rels/slideLayout106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93.xml.rels" ContentType="application/vnd.openxmlformats-package.relationships+xml"/>
  <Override PartName="/ppt/slideLayouts/_rels/slideLayout893.xml.rels" ContentType="application/vnd.openxmlformats-package.relationships+xml"/>
  <Override PartName="/ppt/slideLayouts/_rels/slideLayout532.xml.rels" ContentType="application/vnd.openxmlformats-package.relationships+xml"/>
  <Override PartName="/ppt/slideLayouts/_rels/slideLayout590.xml.rels" ContentType="application/vnd.openxmlformats-package.relationships+xml"/>
  <Override PartName="/ppt/slideLayouts/_rels/slideLayout851.xml.rels" ContentType="application/vnd.openxmlformats-package.relationships+xml"/>
  <Override PartName="/ppt/slideLayouts/_rels/slideLayout3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41.xml.rels" ContentType="application/vnd.openxmlformats-package.relationships+xml"/>
  <Override PartName="/ppt/slideLayouts/_rels/slideLayout963.xml.rels" ContentType="application/vnd.openxmlformats-package.relationships+xml"/>
  <Override PartName="/ppt/slideLayouts/_rels/slideLayout463.xml.rels" ContentType="application/vnd.openxmlformats-package.relationships+xml"/>
  <Override PartName="/ppt/slideLayouts/_rels/slideLayout859.xml.rels" ContentType="application/vnd.openxmlformats-package.relationships+xml"/>
  <Override PartName="/ppt/slideLayouts/_rels/slideLayout359.xml.rels" ContentType="application/vnd.openxmlformats-package.relationships+xml"/>
  <Override PartName="/ppt/slideLayouts/_rels/slideLayout392.xml.rels" ContentType="application/vnd.openxmlformats-package.relationships+xml"/>
  <Override PartName="/ppt/slideLayouts/_rels/slideLayout89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16.xml.rels" ContentType="application/vnd.openxmlformats-package.relationships+xml"/>
  <Override PartName="/ppt/slideLayouts/_rels/slideLayout316.xml.rels" ContentType="application/vnd.openxmlformats-package.relationships+xml"/>
  <Override PartName="/ppt/slideLayouts/_rels/slideLayout874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37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35.xml.rels" ContentType="application/vnd.openxmlformats-package.relationships+xml"/>
  <Override PartName="/ppt/slideLayouts/_rels/slideLayout1067.xml.rels" ContentType="application/vnd.openxmlformats-package.relationships+xml"/>
  <Override PartName="/ppt/slideLayouts/_rels/slideLayout582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955.xml.rels" ContentType="application/vnd.openxmlformats-package.relationships+xml"/>
  <Override PartName="/ppt/slideLayouts/_rels/slideLayout749.xml.rels" ContentType="application/vnd.openxmlformats-package.relationships+xml"/>
  <Override PartName="/ppt/slideLayouts/_rels/slideLayout885.xml.rels" ContentType="application/vnd.openxmlformats-package.relationships+xml"/>
  <Override PartName="/ppt/slideLayouts/_rels/slideLayout679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866.xml.rels" ContentType="application/vnd.openxmlformats-package.relationships+xml"/>
  <Override PartName="/ppt/slideLayouts/_rels/slideLayout366.xml.rels" ContentType="application/vnd.openxmlformats-package.relationships+xml"/>
  <Override PartName="/ppt/slideLayouts/_rels/slideLayout738.xml.rels" ContentType="application/vnd.openxmlformats-package.relationships+xml"/>
  <Override PartName="/ppt/slideLayouts/_rels/slideLayout238.xml.rels" ContentType="application/vnd.openxmlformats-package.relationships+xml"/>
  <Override PartName="/ppt/slideLayouts/_rels/slideLayout444.xml.rels" ContentType="application/vnd.openxmlformats-package.relationships+xml"/>
  <Override PartName="/ppt/slideLayouts/_rels/slideLayout944.xml.rels" ContentType="application/vnd.openxmlformats-package.relationships+xml"/>
  <Override PartName="/ppt/slideLayouts/_rels/slideLayout759.xml.rels" ContentType="application/vnd.openxmlformats-package.relationships+xml"/>
  <Override PartName="/ppt/slideLayouts/_rels/slideLayout259.xml.rels" ContentType="application/vnd.openxmlformats-package.relationships+xml"/>
  <Override PartName="/ppt/slideLayouts/_rels/slideLayout764.xml.rels" ContentType="application/vnd.openxmlformats-package.relationships+xml"/>
  <Override PartName="/ppt/slideLayouts/_rels/slideLayout558.xml.rels" ContentType="application/vnd.openxmlformats-package.relationships+xml"/>
  <Override PartName="/ppt/slideLayouts/_rels/slideLayout449.xml.rels" ContentType="application/vnd.openxmlformats-package.relationships+xml"/>
  <Override PartName="/ppt/slideLayouts/_rels/slideLayout949.xml.rels" ContentType="application/vnd.openxmlformats-package.relationships+xml"/>
  <Override PartName="/ppt/slideLayouts/_rels/slideLayout731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601.xml.rels" ContentType="application/vnd.openxmlformats-package.relationships+xml"/>
  <Override PartName="/ppt/slideLayouts/_rels/slideLayout581.xml.rels" ContentType="application/vnd.openxmlformats-package.relationships+xml"/>
  <Override PartName="/ppt/slideLayouts/_rels/slideLayout953.xml.rels" ContentType="application/vnd.openxmlformats-package.relationships+xml"/>
  <Override PartName="/ppt/slideLayouts/_rels/slideLayout453.xml.rels" ContentType="application/vnd.openxmlformats-package.relationships+xml"/>
  <Override PartName="/ppt/slideLayouts/_rels/slideLayout849.xml.rels" ContentType="application/vnd.openxmlformats-package.relationships+xml"/>
  <Override PartName="/ppt/slideLayouts/_rels/slideLayout349.xml.rels" ContentType="application/vnd.openxmlformats-package.relationships+xml"/>
  <Override PartName="/ppt/slideLayouts/_rels/slideLayout554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682.xml.rels" ContentType="application/vnd.openxmlformats-package.relationships+xml"/>
  <Override PartName="/ppt/slideLayouts/_rels/slideLayout976.xml.rels" ContentType="application/vnd.openxmlformats-package.relationships+xml"/>
  <Override PartName="/ppt/slideLayouts/_rels/slideLayout4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677.xml.rels" ContentType="application/vnd.openxmlformats-package.relationships+xml"/>
  <Override PartName="/ppt/slideLayouts/_rels/slideLayout512.xml.rels" ContentType="application/vnd.openxmlformats-package.relationships+xml"/>
  <Override PartName="/ppt/slideLayouts/_rels/slideLayout806.xml.rels" ContentType="application/vnd.openxmlformats-package.relationships+xml"/>
  <Override PartName="/ppt/slideLayouts/_rels/slideLayout364.xml.rels" ContentType="application/vnd.openxmlformats-package.relationships+xml"/>
  <Override PartName="/ppt/slideLayouts/_rels/slideLayout730.xml.rels" ContentType="application/vnd.openxmlformats-package.relationships+xml"/>
  <Override PartName="/ppt/slideLayouts/_rels/slideLayout447.xml.rels" ContentType="application/vnd.openxmlformats-package.relationships+xml"/>
  <Override PartName="/ppt/slideLayouts/_rels/slideLayout446.xml.rels" ContentType="application/vnd.openxmlformats-package.relationships+xml"/>
  <Override PartName="/ppt/slideLayouts/_rels/slideLayout945.xml.rels" ContentType="application/vnd.openxmlformats-package.relationships+xml"/>
  <Override PartName="/ppt/slideLayouts/_rels/slideLayout445.xml.rels" ContentType="application/vnd.openxmlformats-package.relationships+xml"/>
  <Override PartName="/ppt/slideLayouts/_rels/slideLayout221.xml.rels" ContentType="application/vnd.openxmlformats-package.relationships+xml"/>
  <Override PartName="/ppt/slideLayouts/_rels/slideLayout721.xml.rels" ContentType="application/vnd.openxmlformats-package.relationships+xml"/>
  <Override PartName="/ppt/slideLayouts/_rels/slideLayout573.xml.rels" ContentType="application/vnd.openxmlformats-package.relationships+xml"/>
  <Override PartName="/ppt/slideLayouts/_rels/slideLayout720.xml.rels" ContentType="application/vnd.openxmlformats-package.relationships+xml"/>
  <Override PartName="/ppt/slideLayouts/_rels/slideLayout220.xml.rels" ContentType="application/vnd.openxmlformats-package.relationships+xml"/>
  <Override PartName="/ppt/slideLayouts/_rels/slideLayout572.xml.rels" ContentType="application/vnd.openxmlformats-package.relationships+xml"/>
  <Override PartName="/ppt/slideLayouts/_rels/slideLayout267.xml.rels" ContentType="application/vnd.openxmlformats-package.relationships+xml"/>
  <Override PartName="/ppt/slideLayouts/_rels/slideLayout1099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744.xml.rels" ContentType="application/vnd.openxmlformats-package.relationships+xml"/>
  <Override PartName="/ppt/slideLayouts/_rels/slideLayout372.xml.rels" ContentType="application/vnd.openxmlformats-package.relationships+xml"/>
  <Override PartName="/ppt/slideLayouts/_rels/slideLayout666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872.xml.rels" ContentType="application/vnd.openxmlformats-package.relationships+xml"/>
  <Override PartName="/ppt/slideLayouts/_rels/slideLayout1078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409.xml.rels" ContentType="application/vnd.openxmlformats-package.relationships+xml"/>
  <Override PartName="/ppt/slideLayouts/_rels/slideLayout537.xml.rels" ContentType="application/vnd.openxmlformats-package.relationships+xml"/>
  <Override PartName="/ppt/slideLayouts/_rels/slideLayout909.xml.rels" ContentType="application/vnd.openxmlformats-package.relationships+xml"/>
  <Override PartName="/ppt/slideLayouts/_rels/slideLayout888.xml.rels" ContentType="application/vnd.openxmlformats-package.relationships+xml"/>
  <Override PartName="/ppt/slideLayouts/_rels/slideLayout101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077.xml.rels" ContentType="application/vnd.openxmlformats-package.relationships+xml"/>
  <Override PartName="/ppt/slideLayouts/_rels/slideLayout510.xml.rels" ContentType="application/vnd.openxmlformats-package.relationships+xml"/>
  <Override PartName="/ppt/slideLayouts/_rels/slideLayout772.xml.rels" ContentType="application/vnd.openxmlformats-package.relationships+xml"/>
  <Override PartName="/ppt/slideLayouts/_rels/slideLayout2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993.xml.rels" ContentType="application/vnd.openxmlformats-package.relationships+xml"/>
  <Override PartName="/ppt/slideLayouts/_rels/slideLayout935.xml.rels" ContentType="application/vnd.openxmlformats-package.relationships+xml"/>
  <Override PartName="/ppt/slideLayouts/_rels/slideLayout787.xml.rels" ContentType="application/vnd.openxmlformats-package.relationships+xml"/>
  <Override PartName="/ppt/slideLayouts/_rels/slideLayout287.xml.rels" ContentType="application/vnd.openxmlformats-package.relationships+xml"/>
  <Override PartName="/ppt/slideLayouts/_rels/slideLayout1017.xml.rels" ContentType="application/vnd.openxmlformats-package.relationships+xml"/>
  <Override PartName="/ppt/slideLayouts/_rels/slideLayout840.xml.rels" ContentType="application/vnd.openxmlformats-package.relationships+xml"/>
  <Override PartName="/ppt/slideLayouts/_rels/slideLayout692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608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691.xml.rels" ContentType="application/vnd.openxmlformats-package.relationships+xml"/>
  <Override PartName="/ppt/slideLayouts/_rels/slideLayout340.xml.rels" ContentType="application/vnd.openxmlformats-package.relationships+xml"/>
  <Override PartName="/ppt/slideLayouts/_rels/slideLayout712.xml.rels" ContentType="application/vnd.openxmlformats-package.relationships+xml"/>
  <Override PartName="/ppt/slideLayouts/_rels/slideLayout587.xml.rels" ContentType="application/vnd.openxmlformats-package.relationships+xml"/>
  <Override PartName="/ppt/slideLayouts/_rels/slideLayout959.xml.rels" ContentType="application/vnd.openxmlformats-package.relationships+xml"/>
  <Override PartName="/ppt/slideLayouts/_rels/slideLayout607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459.xml.rels" ContentType="application/vnd.openxmlformats-package.relationships+xml"/>
  <Override PartName="/ppt/slideLayouts/_rels/slideLayout231.xml.rels" ContentType="application/vnd.openxmlformats-package.relationships+xml"/>
  <Override PartName="/ppt/slideLayouts/_rels/slideLayout1063.xml.rels" ContentType="application/vnd.openxmlformats-package.relationships+xml"/>
  <Override PartName="/ppt/slideLayouts/_rels/slideLayout1005.xml.rels" ContentType="application/vnd.openxmlformats-package.relationships+xml"/>
  <Override PartName="/ppt/slideLayouts/_rels/slideLayout1058.xml.rels" ContentType="application/vnd.openxmlformats-package.relationships+xml"/>
  <Override PartName="/ppt/slideLayouts/_rels/slideLayout792.xml.rels" ContentType="application/vnd.openxmlformats-package.relationships+xml"/>
  <Override PartName="/ppt/slideLayouts/_rels/slideLayout734.xml.rels" ContentType="application/vnd.openxmlformats-package.relationships+xml"/>
  <Override PartName="/ppt/slideLayouts/_rels/slideLayout292.xml.rels" ContentType="application/vnd.openxmlformats-package.relationships+xml"/>
  <Override PartName="/ppt/slideLayouts/_rels/slideLayout234.xml.rels" ContentType="application/vnd.openxmlformats-package.relationships+xml"/>
  <Override PartName="/ppt/slideLayouts/_rels/slideLayout586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791.xml.rels" ContentType="application/vnd.openxmlformats-package.relationships+xml"/>
  <Override PartName="/ppt/slideLayouts/_rels/slideLayout733.xml.rels" ContentType="application/vnd.openxmlformats-package.relationships+xml"/>
  <Override PartName="/ppt/slideLayouts/_rels/slideLayout291.xml.rels" ContentType="application/vnd.openxmlformats-package.relationships+xml"/>
  <Override PartName="/ppt/slideLayouts/_rels/slideLayout585.xml.rels" ContentType="application/vnd.openxmlformats-package.relationships+xml"/>
  <Override PartName="/ppt/slideLayouts/_rels/slideLayout740.xml.rels" ContentType="application/vnd.openxmlformats-package.relationships+xml"/>
  <Override PartName="/ppt/slideLayouts/_rels/slideLayout240.xml.rels" ContentType="application/vnd.openxmlformats-package.relationships+xml"/>
  <Override PartName="/ppt/slideLayouts/_rels/slideLayout534.xml.rels" ContentType="application/vnd.openxmlformats-package.relationships+xml"/>
  <Override PartName="/ppt/slideLayouts/_rels/slideLayout592.xml.rels" ContentType="application/vnd.openxmlformats-package.relationships+xml"/>
  <Override PartName="/ppt/slideLayouts/_rels/slideLayout100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95.xml.rels" ContentType="application/vnd.openxmlformats-package.relationships+xml"/>
  <Override PartName="/ppt/slideLayouts/_rels/slideLayout1069.xml.rels" ContentType="application/vnd.openxmlformats-package.relationships+xml"/>
  <Override PartName="/ppt/slideLayouts/_rels/slideLayout237.xml.rels" ContentType="application/vnd.openxmlformats-package.relationships+xml"/>
  <Override PartName="/ppt/slideLayouts/_rels/slideLayout443.xml.rels" ContentType="application/vnd.openxmlformats-package.relationships+xml"/>
  <Override PartName="/ppt/slideLayouts/_rels/slideLayout943.xml.rels" ContentType="application/vnd.openxmlformats-package.relationships+xml"/>
  <Override PartName="/ppt/slideLayouts/_rels/slideLayout871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815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315.xml.rels" ContentType="application/vnd.openxmlformats-package.relationships+xml"/>
  <Override PartName="/ppt/slideLayouts/_rels/slideLayout873.xml.rels" ContentType="application/vnd.openxmlformats-package.relationships+xml"/>
  <Override PartName="/ppt/slideLayouts/_rels/slideLayout37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02.xml.rels" ContentType="application/vnd.openxmlformats-package.relationships+xml"/>
  <Override PartName="/ppt/slideLayouts/_rels/slideLayout654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30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2.xml.rels" ContentType="application/vnd.openxmlformats-package.relationships+xml"/>
  <Override PartName="/ppt/slideLayouts/_rels/slideLayout1074.xml.rels" ContentType="application/vnd.openxmlformats-package.relationships+xml"/>
  <Override PartName="/ppt/slideLayouts/_rels/slideLayout693.xml.rels" ContentType="application/vnd.openxmlformats-package.relationships+xml"/>
  <Override PartName="/ppt/slideLayouts/_rels/slideLayout841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559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765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696.xml.rels" ContentType="application/vnd.openxmlformats-package.relationships+xml"/>
  <Override PartName="/ppt/slideLayouts/_rels/slideLayout638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917.xml.rels" ContentType="application/vnd.openxmlformats-package.relationships+xml"/>
  <Override PartName="/ppt/slideLayouts/_rels/slideLayout269.xml.rels" ContentType="application/vnd.openxmlformats-package.relationships+xml"/>
  <Override PartName="/ppt/slideLayouts/_rels/slideLayout417.xml.rels" ContentType="application/vnd.openxmlformats-package.relationships+xml"/>
  <Override PartName="/ppt/slideLayouts/_rels/slideLayout247.xml.rels" ContentType="application/vnd.openxmlformats-package.relationships+xml"/>
  <Override PartName="/ppt/slideLayouts/_rels/slideLayout747.xml.rels" ContentType="application/vnd.openxmlformats-package.relationships+xml"/>
  <Override PartName="/ppt/slideLayouts/_rels/slideLayout599.xml.rels" ContentType="application/vnd.openxmlformats-package.relationships+xml"/>
  <Override PartName="/ppt/slideLayouts/_rels/slideLayout862.xml.rels" ContentType="application/vnd.openxmlformats-package.relationships+xml"/>
  <Override PartName="/ppt/slideLayouts/_rels/slideLayout804.xml.rels" ContentType="application/vnd.openxmlformats-package.relationships+xml"/>
  <Override PartName="/ppt/slideLayouts/_rels/slideLayout362.xml.rels" ContentType="application/vnd.openxmlformats-package.relationships+xml"/>
  <Override PartName="/ppt/slideLayouts/_rels/slideLayout304.xml.rels" ContentType="application/vnd.openxmlformats-package.relationships+xml"/>
  <Override PartName="/ppt/slideLayouts/_rels/slideLayout783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708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766.xml.rels" ContentType="application/vnd.openxmlformats-package.relationships+xml"/>
  <Override PartName="/ppt/slideLayouts/_rels/slideLayout266.xml.rels" ContentType="application/vnd.openxmlformats-package.relationships+xml"/>
  <Override PartName="/ppt/slideLayouts/_rels/slideLayout752.xml.rels" ContentType="application/vnd.openxmlformats-package.relationships+xml"/>
  <Override PartName="/ppt/slideLayouts/_rels/slideLayout546.xml.rels" ContentType="application/vnd.openxmlformats-package.relationships+xml"/>
  <Override PartName="/ppt/slideLayouts/_rels/slideLayout619.xml.rels" ContentType="application/vnd.openxmlformats-package.relationships+xml"/>
  <Override PartName="/ppt/slideLayouts/_rels/slideLayout644.xml.rels" ContentType="application/vnd.openxmlformats-package.relationships+xml"/>
  <Override PartName="/ppt/slideLayouts/_rels/slideLayout496.xml.rels" ContentType="application/vnd.openxmlformats-package.relationships+xml"/>
  <Override PartName="/ppt/slideLayouts/_rels/slideLayout438.xml.rels" ContentType="application/vnd.openxmlformats-package.relationships+xml"/>
  <Override PartName="/ppt/slideLayouts/_rels/slideLayout938.xml.rels" ContentType="application/vnd.openxmlformats-package.relationships+xml"/>
  <Override PartName="/ppt/slideLayouts/_rels/slideLayout996.xml.rels" ContentType="application/vnd.openxmlformats-package.relationships+xml"/>
  <Override PartName="/ppt/slideLayouts/_rels/slideLayout639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697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683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977.xml.rels" ContentType="application/vnd.openxmlformats-package.relationships+xml"/>
  <Override PartName="/ppt/slideLayouts/_rels/slideLayout477.xml.rels" ContentType="application/vnd.openxmlformats-package.relationships+xml"/>
  <Override PartName="/ppt/slideLayouts/_rels/slideLayout625.xml.rels" ContentType="application/vnd.openxmlformats-package.relationships+xml"/>
  <Override PartName="/ppt/slideLayouts/_rels/slideLayout324.xml.rels" ContentType="application/vnd.openxmlformats-package.relationships+xml"/>
  <Override PartName="/ppt/slideLayouts/_rels/slideLayout82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3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283.xml.rels" ContentType="application/vnd.openxmlformats-package.relationships+xml"/>
  <Override PartName="/ppt/slideLayouts/_rels/slideLayout655.xml.rels" ContentType="application/vnd.openxmlformats-package.relationships+xml"/>
  <Override PartName="/ppt/slideLayouts/_rels/slideLayout303.xml.rels" ContentType="application/vnd.openxmlformats-package.relationships+xml"/>
  <Override PartName="/ppt/slideLayouts/_rels/slideLayout361.xml.rels" ContentType="application/vnd.openxmlformats-package.relationships+xml"/>
  <Override PartName="/ppt/slideLayouts/_rels/slideLayout861.xml.rels" ContentType="application/vnd.openxmlformats-package.relationships+xml"/>
  <Override PartName="/ppt/slideLayouts/_rels/slideLayout803.xml.rels" ContentType="application/vnd.openxmlformats-package.relationships+xml"/>
  <Override PartName="/ppt/slideLayouts/_rels/slideLayout934.xml.rels" ContentType="application/vnd.openxmlformats-package.relationships+xml"/>
  <Override PartName="/ppt/slideLayouts/_rels/slideLayout562.xml.rels" ContentType="application/vnd.openxmlformats-package.relationships+xml"/>
  <Override PartName="/ppt/slideLayouts/_rels/slideLayout356.xml.rels" ContentType="application/vnd.openxmlformats-package.relationships+xml"/>
  <Override PartName="/ppt/slideLayouts/_rels/slideLayout856.xml.rels" ContentType="application/vnd.openxmlformats-package.relationships+xml"/>
  <Override PartName="/ppt/slideLayouts/_rels/slideLayout645.xml.rels" ContentType="application/vnd.openxmlformats-package.relationships+xml"/>
  <Override PartName="/ppt/slideLayouts/_rels/slideLayout997.xml.rels" ContentType="application/vnd.openxmlformats-package.relationships+xml"/>
  <Override PartName="/ppt/slideLayouts/_rels/slideLayout439.xml.rels" ContentType="application/vnd.openxmlformats-package.relationships+xml"/>
  <Override PartName="/ppt/slideLayouts/_rels/slideLayout939.xml.rels" ContentType="application/vnd.openxmlformats-package.relationships+xml"/>
  <Override PartName="/ppt/slideLayouts/_rels/slideLayout497.xml.rels" ContentType="application/vnd.openxmlformats-package.relationships+xml"/>
  <Override PartName="/ppt/slideLayouts/_rels/slideLayout748.xml.rels" ContentType="application/vnd.openxmlformats-package.relationships+xml"/>
  <Override PartName="/ppt/slideLayouts/_rels/slideLayout954.xml.rels" ContentType="application/vnd.openxmlformats-package.relationships+xml"/>
  <Override PartName="/ppt/slideLayouts/_rels/slideLayout24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830.xml.rels" ContentType="application/vnd.openxmlformats-package.relationships+xml"/>
  <Override PartName="/ppt/slideLayouts/_rels/slideLayout330.xml.rels" ContentType="application/vnd.openxmlformats-package.relationships+xml"/>
  <Override PartName="/ppt/slideLayouts/_rels/slideLayout897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626.xml.rels" ContentType="application/vnd.openxmlformats-package.relationships+xml"/>
  <Override PartName="/ppt/slideLayouts/_rels/slideLayout978.xml.rels" ContentType="application/vnd.openxmlformats-package.relationships+xml"/>
  <Override PartName="/ppt/slideLayouts/_rels/slideLayout478.xml.rels" ContentType="application/vnd.openxmlformats-package.relationships+xml"/>
  <Override PartName="/ppt/slideLayouts/_rels/slideLayout684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771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80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680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770.xml.rels" ContentType="application/vnd.openxmlformats-package.relationships+xml"/>
  <Override PartName="/ppt/slideLayouts/_rels/slideLayout430.xml.rels" ContentType="application/vnd.openxmlformats-package.relationships+xml"/>
  <Override PartName="/ppt/slideLayouts/_rels/slideLayout282.xml.rels" ContentType="application/vnd.openxmlformats-package.relationships+xml"/>
  <Override PartName="/ppt/slideLayouts/_rels/slideLayout724.xml.rels" ContentType="application/vnd.openxmlformats-package.relationships+xml"/>
  <Override PartName="/ppt/slideLayouts/_rels/slideLayout930.xml.rels" ContentType="application/vnd.openxmlformats-package.relationships+xml"/>
  <Override PartName="/ppt/slideLayouts/_rels/slideLayout782.xml.rels" ContentType="application/vnd.openxmlformats-package.relationships+xml"/>
  <Override PartName="/ppt/slideLayouts/_rels/slideLayout968.xml.rels" ContentType="application/vnd.openxmlformats-package.relationships+xml"/>
  <Override PartName="/ppt/slideLayouts/_rels/slideLayout468.xml.rels" ContentType="application/vnd.openxmlformats-package.relationships+xml"/>
  <Override PartName="/ppt/slideLayouts/_rels/slideLayout835.xml.rels" ContentType="application/vnd.openxmlformats-package.relationships+xml"/>
  <Override PartName="/ppt/slideLayouts/_rels/slideLayout629.xml.rels" ContentType="application/vnd.openxmlformats-package.relationships+xml"/>
  <Override PartName="/ppt/slideLayouts/_rels/slideLayout687.xml.rels" ContentType="application/vnd.openxmlformats-package.relationships+xml"/>
  <Override PartName="/ppt/slideLayouts/_rels/slideLayout86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075.xml.rels" ContentType="application/vnd.openxmlformats-package.relationships+xml"/>
  <Override PartName="/ppt/slideLayouts/_rels/slideLayout243.xml.rels" ContentType="application/vnd.openxmlformats-package.relationships+xml"/>
  <Override PartName="/ppt/slideLayouts/_rels/slideLayout723.xml.rels" ContentType="application/vnd.openxmlformats-package.relationships+xml"/>
  <Override PartName="/ppt/slideLayouts/_rels/slideLayout281.xml.rels" ContentType="application/vnd.openxmlformats-package.relationships+xml"/>
  <Override PartName="/ppt/slideLayouts/_rels/slideLayout781.xml.rels" ContentType="application/vnd.openxmlformats-package.relationships+xml"/>
  <Override PartName="/ppt/slideLayouts/_rels/slideLayout370.xml.rels" ContentType="application/vnd.openxmlformats-package.relationships+xml"/>
  <Override PartName="/ppt/slideLayouts/_rels/slideLayout711.xml.rels" ContentType="application/vnd.openxmlformats-package.relationships+xml"/>
  <Override PartName="/ppt/slideLayouts/_rels/slideLayout690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831.xml.rels" ContentType="application/vnd.openxmlformats-package.relationships+xml"/>
  <Override PartName="/ppt/slideLayouts/_rels/slideLayout33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41.xml.rels" ContentType="application/vnd.openxmlformats-package.relationships+xml"/>
  <Override PartName="/ppt/slideLayouts/_rels/slideLayout886.xml.rels" ContentType="application/vnd.openxmlformats-package.relationships+xml"/>
  <Override PartName="/ppt/slideLayouts/_rels/slideLayout828.xml.rels" ContentType="application/vnd.openxmlformats-package.relationships+xml"/>
  <Override PartName="/ppt/slideLayouts/_rels/slideLayout328.xml.rels" ContentType="application/vnd.openxmlformats-package.relationships+xml"/>
  <Override PartName="/ppt/slideLayouts/_rels/slideLayout489.xml.rels" ContentType="application/vnd.openxmlformats-package.relationships+xml"/>
  <Override PartName="/ppt/slideLayouts/_rels/slideLayout989.xml.rels" ContentType="application/vnd.openxmlformats-package.relationships+xml"/>
  <Override PartName="/ppt/slideLayouts/_rels/slideLayout69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686.xml.rels" ContentType="application/vnd.openxmlformats-package.relationships+xml"/>
  <Override PartName="/ppt/slideLayouts/_rels/slideLayout628.xml.rels" ContentType="application/vnd.openxmlformats-package.relationships+xml"/>
  <Override PartName="/ppt/slideLayouts/_rels/slideLayout834.xml.rels" ContentType="application/vnd.openxmlformats-package.relationships+xml"/>
  <Override PartName="/ppt/slideLayouts/_rels/slideLayout244.xml.rels" ContentType="application/vnd.openxmlformats-package.relationships+xml"/>
  <Override PartName="/ppt/slideLayouts/_rels/slideLayout1076.xml.rels" ContentType="application/vnd.openxmlformats-package.relationships+xml"/>
  <Override PartName="/ppt/slideLayouts/_rels/slideLayout1018.xml.rels" ContentType="application/vnd.openxmlformats-package.relationships+xml"/>
  <Override PartName="/ppt/slideLayouts/_rels/slideLayout70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51.xml.rels" ContentType="application/vnd.openxmlformats-package.relationships+xml"/>
  <Override PartName="/ppt/slideLayouts/_rels/slideLayout345.xml.rels" ContentType="application/vnd.openxmlformats-package.relationships+xml"/>
  <Override PartName="/ppt/slideLayouts/_rels/slideLayout499.xml.rels" ContentType="application/vnd.openxmlformats-package.relationships+xml"/>
  <Override PartName="/ppt/slideLayouts/_rels/slideLayout999.xml.rels" ContentType="application/vnd.openxmlformats-package.relationships+xml"/>
  <Override PartName="/ppt/slideLayouts/_rels/slideLayout456.xml.rels" ContentType="application/vnd.openxmlformats-package.relationships+xml"/>
  <Override PartName="/ppt/slideLayouts/_rels/slideLayout956.xml.rels" ContentType="application/vnd.openxmlformats-package.relationships+xml"/>
  <Override PartName="/ppt/slideLayouts/_rels/slideLayout560.xml.rels" ContentType="application/vnd.openxmlformats-package.relationships+xml"/>
  <Override PartName="/ppt/slideLayouts/_rels/slideLayout273.xml.rels" ContentType="application/vnd.openxmlformats-package.relationships+xml"/>
  <Override PartName="/ppt/slideLayouts/_rels/slideLayout773.xml.rels" ContentType="application/vnd.openxmlformats-package.relationships+xml"/>
  <Override PartName="/ppt/slideLayouts/_rels/slideLayout102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552.xml.rels" ContentType="application/vnd.openxmlformats-package.relationships+xml"/>
  <Override PartName="/ppt/slideLayouts/_rels/slideLayout346.xml.rels" ContentType="application/vnd.openxmlformats-package.relationships+xml"/>
  <Override PartName="/ppt/slideLayouts/_rels/slideLayout508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714.xml.rels" ContentType="application/vnd.openxmlformats-package.relationships+xml"/>
  <Override PartName="/ppt/slideLayouts/_rels/slideLayout1097.xml.rels" ContentType="application/vnd.openxmlformats-package.relationships+xml"/>
  <Override PartName="/ppt/slideLayouts/_rels/slideLayout958.xml.rels" ContentType="application/vnd.openxmlformats-package.relationships+xml"/>
  <Override PartName="/ppt/slideLayouts/_rels/slideLayout458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606.xml.rels" ContentType="application/vnd.openxmlformats-package.relationships+xml"/>
  <Override PartName="/ppt/slideLayouts/_rels/slideLayout1084.xml.rels" ContentType="application/vnd.openxmlformats-package.relationships+xml"/>
  <Override PartName="/ppt/slideLayouts/_rels/slideLayout469.xml.rels" ContentType="application/vnd.openxmlformats-package.relationships+xml"/>
  <Override PartName="/ppt/slideLayouts/_rels/slideLayout969.xml.rels" ContentType="application/vnd.openxmlformats-package.relationships+xml"/>
  <Override PartName="/ppt/slideLayouts/_rels/slideLayout1059.xml.rels" ContentType="application/vnd.openxmlformats-package.relationships+xml"/>
  <Override PartName="/ppt/slideLayouts/_rels/slideLayout1064.xml.rels" ContentType="application/vnd.openxmlformats-package.relationships+xml"/>
  <Override PartName="/ppt/slideLayouts/_rels/slideLayout1006.xml.rels" ContentType="application/vnd.openxmlformats-package.relationships+xml"/>
  <Override PartName="/ppt/slideLayouts/_rels/slideLayout563.xml.rels" ContentType="application/vnd.openxmlformats-package.relationships+xml"/>
  <Override PartName="/ppt/slideLayouts/_rels/slideLayout857.xml.rels" ContentType="application/vnd.openxmlformats-package.relationships+xml"/>
  <Override PartName="/ppt/slideLayouts/_rels/slideLayout505.xml.rels" ContentType="application/vnd.openxmlformats-package.relationships+xml"/>
  <Override PartName="/ppt/slideLayouts/_rels/slideLayout52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01.xml.rels" ContentType="application/vnd.openxmlformats-package.relationships+xml"/>
  <Override PartName="/ppt/slideLayouts/_rels/slideLayout416.xml.rels" ContentType="application/vnd.openxmlformats-package.relationships+xml"/>
  <Override PartName="/ppt/slideLayouts/_rels/slideLayout268.xml.rels" ContentType="application/vnd.openxmlformats-package.relationships+xml"/>
  <Override PartName="/ppt/slideLayouts/_rels/slideLayout1102.xml.rels" ContentType="application/vnd.openxmlformats-package.relationships+xml"/>
  <Override PartName="/ppt/slideLayouts/_rels/slideLayout1081.xml.rels" ContentType="application/vnd.openxmlformats-package.relationships+xml"/>
  <Override PartName="/ppt/slideLayouts/_rels/slideLayout1096.xml.rels" ContentType="application/vnd.openxmlformats-package.relationships+xml"/>
  <Override PartName="/ppt/slideLayouts/_rels/slideLayout957.xml.rels" ContentType="application/vnd.openxmlformats-package.relationships+xml"/>
  <Override PartName="/ppt/slideLayouts/_rels/slideLayout457.xml.rels" ContentType="application/vnd.openxmlformats-package.relationships+xml"/>
  <Override PartName="/ppt/slideLayouts/_rels/slideLayout1083.xml.rels" ContentType="application/vnd.openxmlformats-package.relationships+xml"/>
  <Override PartName="/ppt/slideLayouts/_rels/slideLayout1112.xml.rels" ContentType="application/vnd.openxmlformats-package.relationships+xml"/>
  <Override PartName="/ppt/slideLayouts/_rels/slideLayout38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27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685.xml.rels" ContentType="application/vnd.openxmlformats-package.relationships+xml"/>
  <Override PartName="/ppt/slideLayouts/_rels/slideLayout979.xml.rels" ContentType="application/vnd.openxmlformats-package.relationships+xml"/>
  <Override PartName="/ppt/slideLayouts/_rels/slideLayout800.xml.rels" ContentType="application/vnd.openxmlformats-package.relationships+xml"/>
  <Override PartName="/ppt/slideLayouts/_rels/slideLayout774.xml.rels" ContentType="application/vnd.openxmlformats-package.relationships+xml"/>
  <Override PartName="/ppt/slideLayouts/_rels/slideLayout274.xml.rels" ContentType="application/vnd.openxmlformats-package.relationships+xml"/>
  <Override PartName="/ppt/slideLayouts/_rels/slideLayout852.xml.rels" ContentType="application/vnd.openxmlformats-package.relationships+xml"/>
  <Override PartName="/ppt/slideLayouts/_rels/slideLayout480.xml.rels" ContentType="application/vnd.openxmlformats-package.relationships+xml"/>
  <Override PartName="/ppt/slideLayouts/_rels/slideLayout249.xml.rels" ContentType="application/vnd.openxmlformats-package.relationships+xml"/>
  <Override PartName="/ppt/slideLayouts/_rels/slideLayout980.xml.rels" ContentType="application/vnd.openxmlformats-package.relationships+xml"/>
  <Override PartName="/ppt/slideLayouts/_rels/slideLayout42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8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540.xml.rels" ContentType="application/vnd.openxmlformats-package.relationships+xml"/>
  <Override PartName="/ppt/slideLayouts/_rels/slideLayout38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571.xml.rels" ContentType="application/vnd.openxmlformats-package.relationships+xml"/>
  <Override PartName="/ppt/slideLayouts/_rels/slideLayout424.xml.rels" ContentType="application/vnd.openxmlformats-package.relationships+xml"/>
  <Override PartName="/ppt/slideLayouts/_rels/slideLayout924.xml.rels" ContentType="application/vnd.openxmlformats-package.relationships+xml"/>
  <Override PartName="/ppt/slideLayouts/_rels/slideLayout276.xml.rels" ContentType="application/vnd.openxmlformats-package.relationships+xml"/>
  <Override PartName="/ppt/slideLayouts/_rels/slideLayout982.xml.rels" ContentType="application/vnd.openxmlformats-package.relationships+xml"/>
  <Override PartName="/ppt/slideLayouts/_rels/slideLayout482.xml.rels" ContentType="application/vnd.openxmlformats-package.relationships+xml"/>
  <Override PartName="/ppt/slideLayouts/_rels/slideLayout776.xml.rels" ContentType="application/vnd.openxmlformats-package.relationships+xml"/>
  <Override PartName="/ppt/slideLayouts/_rels/slideLayout570.xml.rels" ContentType="application/vnd.openxmlformats-package.relationships+xml"/>
  <Override PartName="/ppt/slideLayouts/_rels/slideLayout1066.xml.rels" ContentType="application/vnd.openxmlformats-package.relationships+xml"/>
  <Override PartName="/ppt/slideLayouts/_rels/slideLayout1008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48.xml.rels" ContentType="application/vnd.openxmlformats-package.relationships+xml"/>
  <Override PartName="/ppt/slideLayouts/_rels/slideLayout1070.xml.rels" ContentType="application/vnd.openxmlformats-package.relationships+xml"/>
  <Override PartName="/ppt/slideLayouts/_rels/slideLayout1085.xml.rels" ContentType="application/vnd.openxmlformats-package.relationships+xml"/>
  <Override PartName="/ppt/slideLayouts/_rels/slideLayout1065.xml.rels" ContentType="application/vnd.openxmlformats-package.relationships+xml"/>
  <Override PartName="/ppt/slideLayouts/_rels/slideLayout1007.xml.rels" ContentType="application/vnd.openxmlformats-package.relationships+xml"/>
  <Override PartName="/ppt/slideLayouts/_rels/slideLayout1114.xml.rels" ContentType="application/vnd.openxmlformats-package.relationships+xml"/>
  <Override PartName="/ppt/slideLayouts/_rels/slideLayout634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428.xml.rels" ContentType="application/vnd.openxmlformats-package.relationships+xml"/>
  <Override PartName="/ppt/slideLayouts/_rels/slideLayout710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647.xml.rels" ContentType="application/vnd.openxmlformats-package.relationships+xml"/>
  <Override PartName="/ppt/slideLayouts/_rels/slideLayout986.xml.rels" ContentType="application/vnd.openxmlformats-package.relationships+xml"/>
  <Override PartName="/ppt/slideLayouts/_rels/slideLayout1072.xml.rels" ContentType="application/vnd.openxmlformats-package.relationships+xml"/>
  <Override PartName="/ppt/slideLayouts/_rels/slideLayout433.xml.rels" ContentType="application/vnd.openxmlformats-package.relationships+xml"/>
  <Override PartName="/ppt/slideLayouts/_rels/slideLayout329.xml.rels" ContentType="application/vnd.openxmlformats-package.relationships+xml"/>
  <Override PartName="/ppt/slideLayouts/_rels/slideLayout887.xml.rels" ContentType="application/vnd.openxmlformats-package.relationships+xml"/>
  <Override PartName="/ppt/slideLayouts/_rels/slideLayout8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87.xml.rels" ContentType="application/vnd.openxmlformats-package.relationships+xml"/>
  <Override PartName="/ppt/slideLayouts/_rels/slideLayout511.xml.rels" ContentType="application/vnd.openxmlformats-package.relationships+xml"/>
  <Override PartName="/ppt/slideLayouts/_rels/slideLayout863.xml.rels" ContentType="application/vnd.openxmlformats-package.relationships+xml"/>
  <Override PartName="/ppt/slideLayouts/_rels/slideLayout363.xml.rels" ContentType="application/vnd.openxmlformats-package.relationships+xml"/>
  <Override PartName="/ppt/slideLayouts/_rels/slideLayout805.xml.rels" ContentType="application/vnd.openxmlformats-package.relationships+xml"/>
  <Override PartName="/ppt/slideLayouts/_rels/slideLayout908.xml.rels" ContentType="application/vnd.openxmlformats-package.relationships+xml"/>
  <Override PartName="/ppt/slideLayouts/_rels/slideLayout408.xml.rels" ContentType="application/vnd.openxmlformats-package.relationships+xml"/>
  <Override PartName="/ppt/slideLayouts/_rels/slideLayout991.xml.rels" ContentType="application/vnd.openxmlformats-package.relationships+xml"/>
  <Override PartName="/ppt/slideLayouts/_rels/slideLayout491.xml.rels" ContentType="application/vnd.openxmlformats-package.relationships+xml"/>
  <Override PartName="/ppt/slideLayouts/_rels/slideLayout591.xml.rels" ContentType="application/vnd.openxmlformats-package.relationships+xml"/>
  <Override PartName="/ppt/slideLayouts/_rels/slideLayout533.xml.rels" ContentType="application/vnd.openxmlformats-package.relationships+xml"/>
  <Override PartName="/ppt/slideLayouts/_rels/slideLayout1071.xml.rels" ContentType="application/vnd.openxmlformats-package.relationships+xml"/>
  <Override PartName="/ppt/slideLayouts/_rels/slideLayout756.xml.rels" ContentType="application/vnd.openxmlformats-package.relationships+xml"/>
  <Override PartName="/ppt/slideLayouts/_rels/slideLayout38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028.xml.rels" ContentType="application/vnd.openxmlformats-package.relationships+xml"/>
  <Override PartName="/ppt/slideLayouts/_rels/slideLayout981.xml.rels" ContentType="application/vnd.openxmlformats-package.relationships+xml"/>
  <Override PartName="/ppt/slideLayouts/_rels/slideLayout423.xml.rels" ContentType="application/vnd.openxmlformats-package.relationships+xml"/>
  <Override PartName="/ppt/slideLayouts/_rels/slideLayout275.xml.rels" ContentType="application/vnd.openxmlformats-package.relationships+xml"/>
  <Override PartName="/ppt/slideLayouts/_rels/slideLayout775.xml.rels" ContentType="application/vnd.openxmlformats-package.relationships+xml"/>
  <Override PartName="/ppt/slideLayouts/_rels/slideLayout481.xml.rels" ContentType="application/vnd.openxmlformats-package.relationships+xml"/>
  <Override PartName="/ppt/slideLayouts/_rels/slideLayout923.xml.rels" ContentType="application/vnd.openxmlformats-package.relationships+xml"/>
  <Override PartName="/ppt/slideLayouts/_rels/slideLayout448.xml.rels" ContentType="application/vnd.openxmlformats-package.relationships+xml"/>
  <Override PartName="/ppt/slideLayouts/_rels/slideLayout948.xml.rels" ContentType="application/vnd.openxmlformats-package.relationships+xml"/>
  <Override PartName="/ppt/slideLayouts/_rels/slideLayout911.xml.rels" ContentType="application/vnd.openxmlformats-package.relationships+xml"/>
  <Override PartName="/ppt/slideLayouts/_rels/slideLayout411.xml.rels" ContentType="application/vnd.openxmlformats-package.relationships+xml"/>
  <Override PartName="/ppt/slideLayouts/_rels/slideLayout241.xml.rels" ContentType="application/vnd.openxmlformats-package.relationships+xml"/>
  <Override PartName="/ppt/slideLayouts/_rels/slideLayout1073.xml.rels" ContentType="application/vnd.openxmlformats-package.relationships+xml"/>
  <Override PartName="/ppt/slideLayouts/_rels/slideLayout588.xml.rels" ContentType="application/vnd.openxmlformats-package.relationships+xml"/>
  <Override PartName="/ppt/slideLayouts/_rels/slideLayout609.xml.rels" ContentType="application/vnd.openxmlformats-package.relationships+xml"/>
  <Override PartName="/ppt/slideLayouts/_rels/slideLayout341.xml.rels" ContentType="application/vnd.openxmlformats-package.relationships+xml"/>
  <Override PartName="/ppt/slideLayouts/_rels/slideLayout713.xml.rels" ContentType="application/vnd.openxmlformats-package.relationships+xml"/>
  <Override PartName="/ppt/slideLayouts/_rels/slideLayout750.xml.rels" ContentType="application/vnd.openxmlformats-package.relationships+xml"/>
  <Override PartName="/ppt/slideLayouts/_rels/slideLayout646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250.xml.rels" ContentType="application/vnd.openxmlformats-package.relationships+xml"/>
  <Override PartName="/ppt/slideLayouts/_rels/slideLayout1082.xml.rels" ContentType="application/vnd.openxmlformats-package.relationships+xml"/>
  <Override PartName="/ppt/slideLayouts/_rels/slideLayout52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659.xml.rels" ContentType="application/vnd.openxmlformats-package.relationships+xml"/>
  <Override PartName="/ppt/slideLayouts/_rels/slideLayout8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998.xml.rels" ContentType="application/vnd.openxmlformats-package.relationships+xml"/>
  <Override PartName="/ppt/slideLayouts/_rels/slideLayout498.xml.rels" ContentType="application/vnd.openxmlformats-package.relationships+xml"/>
  <Override PartName="/ppt/slideLayouts/_rels/slideLayout264.xml.rels" ContentType="application/vnd.openxmlformats-package.relationships+xml"/>
  <Override PartName="/ppt/slideLayouts/_rels/slideLayout636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263.xml.rels" ContentType="application/vnd.openxmlformats-package.relationships+xml"/>
  <Override PartName="/ppt/slideLayouts/_rels/slideLayout1095.xml.rels" ContentType="application/vnd.openxmlformats-package.relationships+xml"/>
  <Override PartName="/ppt/slideLayouts/_rels/slideLayout1027.xml.rels" ContentType="application/vnd.openxmlformats-package.relationships+xml"/>
  <Override PartName="/ppt/slideLayouts/_rels/slideLayout280.xml.rels" ContentType="application/vnd.openxmlformats-package.relationships+xml"/>
  <Override PartName="/ppt/slideLayouts/_rels/slideLayout722.xml.rels" ContentType="application/vnd.openxmlformats-package.relationships+xml"/>
  <Override PartName="/ppt/slideLayouts/_rels/slideLayout78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801.xml.rels" ContentType="application/vnd.openxmlformats-package.relationships+xml"/>
  <Override PartName="/ppt/slideLayouts/_rels/slideLayout429.xml.rels" ContentType="application/vnd.openxmlformats-package.relationships+xml"/>
  <Override PartName="/ppt/slideLayouts/_rels/slideLayout929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820.xml.rels" ContentType="application/vnd.openxmlformats-package.relationships+xml"/>
  <Override PartName="/ppt/slideLayouts/_rels/slideLayout230.xml.rels" ContentType="application/vnd.openxmlformats-package.relationships+xml"/>
  <Override PartName="/ppt/slideLayouts/_rels/slideLayout1062.xml.rels" ContentType="application/vnd.openxmlformats-package.relationships+xml"/>
  <Override PartName="/ppt/slideLayouts/_rels/slideLayout1004.xml.rels" ContentType="application/vnd.openxmlformats-package.relationships+xml"/>
  <Override PartName="/ppt/slideLayouts/_rels/slideLayout681.xml.rels" ContentType="application/vnd.openxmlformats-package.relationships+xml"/>
  <Override PartName="/ppt/slideLayouts/_rels/slideLayout1094.xml.rels" ContentType="application/vnd.openxmlformats-package.relationships+xml"/>
  <Override PartName="/ppt/slideLayouts/_rels/slideLayout262.xml.rels" ContentType="application/vnd.openxmlformats-package.relationships+xml"/>
  <Override PartName="/ppt/slideLayouts/_rels/slideLayout410.xml.rels" ContentType="application/vnd.openxmlformats-package.relationships+xml"/>
  <Override PartName="/ppt/slideLayouts/_rels/slideLayout910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658.xml.rels" ContentType="application/vnd.openxmlformats-package.relationships+xml"/>
  <Override PartName="/ppt/slideLayouts/_rels/slideLayout933.xml.rels" ContentType="application/vnd.openxmlformats-package.relationships+xml"/>
  <Override PartName="/ppt/slideLayouts/_rels/slideLayout561.xml.rels" ContentType="application/vnd.openxmlformats-package.relationships+xml"/>
  <Override PartName="/ppt/slideLayouts/_rels/slideLayout355.xml.rels" ContentType="application/vnd.openxmlformats-package.relationships+xml"/>
  <Override PartName="/ppt/slideLayouts/_rels/slideLayout855.xml.rels" ContentType="application/vnd.openxmlformats-package.relationships+xml"/>
  <Override PartName="/ppt/slideLayouts/_rels/slideLayout343.xml.rels" ContentType="application/vnd.openxmlformats-package.relationships+xml"/>
  <Override PartName="/ppt/slideLayouts/_rels/slideLayout843.xml.rels" ContentType="application/vnd.openxmlformats-package.relationships+xml"/>
  <Override PartName="/ppt/slideLayouts/_rels/slideLayout656.xml.rels" ContentType="application/vnd.openxmlformats-package.relationships+xml"/>
  <Override PartName="/ppt/slideLayouts/_rels/slideLayout284.xml.rels" ContentType="application/vnd.openxmlformats-package.relationships+xml"/>
  <Override PartName="/ppt/slideLayouts/_rels/slideLayout784.xml.rels" ContentType="application/vnd.openxmlformats-package.relationships+xml"/>
  <Override PartName="/ppt/slideLayouts/_rels/slideLayout310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232.xml.rels" ContentType="application/vnd.openxmlformats-package.relationships+xml"/>
  <Override PartName="/ppt/slideLayouts/_rels/slideLayout604.xml.rels" ContentType="application/vnd.openxmlformats-package.relationships+xml"/>
  <Override PartName="/ppt/slideLayouts/_rels/slideLayout290.xml.rels" ContentType="application/vnd.openxmlformats-package.relationships+xml"/>
  <Override PartName="/ppt/slideLayouts/_rels/slideLayout662.xml.rels" ContentType="application/vnd.openxmlformats-package.relationships+xml"/>
  <Override PartName="/ppt/slideLayouts/_rels/slideLayout810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961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853.xml.rels" ContentType="application/vnd.openxmlformats-package.relationships+xml"/>
  <Override PartName="/ppt/slideLayouts/_rels/slideLayout462.xml.rels" ContentType="application/vnd.openxmlformats-package.relationships+xml"/>
  <Override PartName="/ppt/slideLayouts/_rels/slideLayout96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130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58.xml.rels" ContentType="application/vnd.openxmlformats-package.relationships+xml"/>
  <Override PartName="/ppt/slideLayouts/_rels/slideLayout506.xml.rels" ContentType="application/vnd.openxmlformats-package.relationships+xml"/>
  <Override PartName="/ppt/slideLayouts/_rels/slideLayout564.xml.rels" ContentType="application/vnd.openxmlformats-package.relationships+xml"/>
  <Override PartName="/ppt/slideLayouts/_rels/slideLayout486.xml.rels" ContentType="application/vnd.openxmlformats-package.relationships+xml"/>
  <Override PartName="/ppt/slideLayouts/_rels/slideLayout858.xml.rels" ContentType="application/vnd.openxmlformats-package.relationships+xml"/>
  <Override PartName="/ppt/slideLayouts/_rels/slideLayout298.xml.rels" ContentType="application/vnd.openxmlformats-package.relationships+xml"/>
  <Override PartName="/ppt/slideLayouts/_rels/slideLayout798.xml.rels" ContentType="application/vnd.openxmlformats-package.relationships+xml"/>
  <Override PartName="/ppt/slideLayouts/_rels/slideLayout319.xml.rels" ContentType="application/vnd.openxmlformats-package.relationships+xml"/>
  <Override PartName="/ppt/slideLayouts/_rels/slideLayout377.xml.rels" ContentType="application/vnd.openxmlformats-package.relationships+xml"/>
  <Override PartName="/ppt/slideLayouts/_rels/slideLayout525.xml.rels" ContentType="application/vnd.openxmlformats-package.relationships+xml"/>
  <Override PartName="/ppt/slideLayouts/_rels/slideLayout819.xml.rels" ContentType="application/vnd.openxmlformats-package.relationships+xml"/>
  <Override PartName="/ppt/slideLayouts/_rels/slideLayout877.xml.rels" ContentType="application/vnd.openxmlformats-package.relationships+xml"/>
  <Override PartName="/ppt/slideLayouts/_rels/slideLayout111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56.xml.rels" ContentType="application/vnd.openxmlformats-package.relationships+xml"/>
  <Override PartName="/ppt/slideLayouts/_rels/slideLayout1088.xml.rels" ContentType="application/vnd.openxmlformats-package.relationships+xml"/>
  <Override PartName="/ppt/slideLayouts/_rels/slideLayout967.xml.rels" ContentType="application/vnd.openxmlformats-package.relationships+xml"/>
  <Override PartName="/ppt/slideLayouts/_rels/slideLayout1118.xml.rels" ContentType="application/vnd.openxmlformats-package.relationships+xml"/>
  <Override PartName="/ppt/slideLayouts/_rels/slideLayout451.xml.rels" ContentType="application/vnd.openxmlformats-package.relationships+xml"/>
  <Override PartName="/ppt/slideLayouts/_rels/slideLayout951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847.xml.rels" ContentType="application/vnd.openxmlformats-package.relationships+xml"/>
  <Override PartName="/ppt/slideLayouts/_rels/slideLayout699.xml.rels" ContentType="application/vnd.openxmlformats-package.relationships+xml"/>
  <Override PartName="/ppt/slideLayouts/_rels/slideLayout1119.xml.rels" ContentType="application/vnd.openxmlformats-package.relationships+xml"/>
  <Override PartName="/ppt/slideLayouts/_rels/slideLayout452.xml.rels" ContentType="application/vnd.openxmlformats-package.relationships+xml"/>
  <Override PartName="/ppt/slideLayouts/_rels/slideLayout600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952.xml.rels" ContentType="application/vnd.openxmlformats-package.relationships+xml"/>
  <Override PartName="/ppt/slideLayouts/_rels/slideLayout580.xml.rels" ContentType="application/vnd.openxmlformats-package.relationships+xml"/>
  <Override PartName="/ppt/slideLayouts/_rels/slideLayout348.xml.rels" ContentType="application/vnd.openxmlformats-package.relationships+xml"/>
  <Override PartName="/ppt/slideLayouts/_rels/slideLayout848.xml.rels" ContentType="application/vnd.openxmlformats-package.relationships+xml"/>
  <Override PartName="/ppt/slideLayouts/_rels/slideLayout336.xml.rels" ContentType="application/vnd.openxmlformats-package.relationships+xml"/>
  <Override PartName="/ppt/slideLayouts/_rels/slideLayout836.xml.rels" ContentType="application/vnd.openxmlformats-package.relationships+xml"/>
  <Override PartName="/ppt/slideLayouts/_rels/slideLayout440.xml.rels" ContentType="application/vnd.openxmlformats-package.relationships+xml"/>
  <Override PartName="/ppt/slideLayouts/_rels/slideLayout769.xml.rels" ContentType="application/vnd.openxmlformats-package.relationships+xml"/>
  <Override PartName="/ppt/slideLayouts/_rels/slideLayout39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26.xml.rels" ContentType="application/vnd.openxmlformats-package.relationships+xml"/>
  <Override PartName="/ppt/slideLayouts/_rels/slideLayout484.xml.rels" ContentType="application/vnd.openxmlformats-package.relationships+xml"/>
  <Override PartName="/ppt/slideLayouts/_rels/slideLayout632.xml.rels" ContentType="application/vnd.openxmlformats-package.relationships+xml"/>
  <Override PartName="/ppt/slideLayouts/_rels/slideLayout926.xml.rels" ContentType="application/vnd.openxmlformats-package.relationships+xml"/>
  <Override PartName="/ppt/slideLayouts/_rels/slideLayout984.xml.rels" ContentType="application/vnd.openxmlformats-package.relationships+xml"/>
  <Override PartName="/ppt/slideLayouts/_rels/slideLayout431.xml.rels" ContentType="application/vnd.openxmlformats-package.relationships+xml"/>
  <Override PartName="/ppt/slideLayouts/_rels/slideLayout353.xml.rels" ContentType="application/vnd.openxmlformats-package.relationships+xml"/>
  <Override PartName="/ppt/slideLayouts/_rels/slideLayout725.xml.rels" ContentType="application/vnd.openxmlformats-package.relationships+xml"/>
  <Override PartName="/ppt/slideLayouts/_rels/slideLayout931.xml.rels" ContentType="application/vnd.openxmlformats-package.relationships+xml"/>
  <Override PartName="/ppt/slideLayouts/_rels/slideLayout405.xml.rels" ContentType="application/vnd.openxmlformats-package.relationships+xml"/>
  <Override PartName="/ppt/slideLayouts/_rels/slideLayout38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57.xml.rels" ContentType="application/vnd.openxmlformats-package.relationships+xml"/>
  <Override PartName="/ppt/slideLayouts/_rels/slideLayout905.xml.rels" ContentType="application/vnd.openxmlformats-package.relationships+xml"/>
  <Override PartName="/ppt/slideLayouts/_rels/slideLayout379.xml.rels" ContentType="application/vnd.openxmlformats-package.relationships+xml"/>
  <Override PartName="/ppt/slideLayouts/_rels/slideLayout879.xml.rels" ContentType="application/vnd.openxmlformats-package.relationships+xml"/>
  <Override PartName="/ppt/slideLayouts/_rels/slideLayout1105.xml.rels" ContentType="application/vnd.openxmlformats-package.relationships+xml"/>
  <Override PartName="/ppt/slideLayouts/_rels/slideLayout1120.xml.rels" ContentType="application/vnd.openxmlformats-package.relationships+xml"/>
  <Override PartName="/ppt/slideLayouts/_rels/slideLayout1115.xml.rels" ContentType="application/vnd.openxmlformats-package.relationships+xml"/>
  <Override PartName="/ppt/slideLayouts/_rels/slideLayout344.xml.rels" ContentType="application/vnd.openxmlformats-package.relationships+xml"/>
  <Override PartName="/ppt/slideLayouts/_rels/slideLayout844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020.xml.rels" ContentType="application/vnd.openxmlformats-package.relationships+xml"/>
  <Override PartName="/ppt/slideLayouts/_rels/slideLayout402.xml.rels" ContentType="application/vnd.openxmlformats-package.relationships+xml"/>
  <Override PartName="/ppt/slideLayouts/_rels/slideLayout530.xml.rels" ContentType="application/vnd.openxmlformats-package.relationships+xml"/>
  <Override PartName="/ppt/slideLayouts/_rels/slideLayout902.xml.rels" ContentType="application/vnd.openxmlformats-package.relationships+xml"/>
  <Override PartName="/ppt/slideLayouts/_rels/slideLayout649.xml.rels" ContentType="application/vnd.openxmlformats-package.relationships+xml"/>
  <Override PartName="/ppt/slideLayouts/_rels/slideLayout277.xml.rels" ContentType="application/vnd.openxmlformats-package.relationships+xml"/>
  <Override PartName="/ppt/slideLayouts/_rels/slideLayout777.xml.rels" ContentType="application/vnd.openxmlformats-package.relationships+xml"/>
  <Override PartName="/ppt/slideLayouts/_rels/slideLayout1106.xml.rels" ContentType="application/vnd.openxmlformats-package.relationships+xml"/>
  <Override PartName="/ppt/slideLayouts/_rels/slideLayout258.xml.rels" ContentType="application/vnd.openxmlformats-package.relationships+xml"/>
  <Override PartName="/ppt/slideLayouts/_rels/slideLayout758.xml.rels" ContentType="application/vnd.openxmlformats-package.relationships+xml"/>
  <Override PartName="/ppt/slideLayouts/_rels/slideLayout112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301.xml.rels" ContentType="application/vnd.openxmlformats-package.relationships+xml"/>
  <Override PartName="/ppt/slideLayouts/_rels/slideLayout1133.xml.rels" ContentType="application/vnd.openxmlformats-package.relationships+xml"/>
  <Override PartName="/ppt/slideLayouts/_rels/slideLayout323.xml.rels" ContentType="application/vnd.openxmlformats-package.relationships+xml"/>
  <Override PartName="/ppt/slideLayouts/_rels/slideLayout675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823.xml.rels" ContentType="application/vnd.openxmlformats-package.relationships+xml"/>
  <Override PartName="/ppt/slideLayouts/_rels/slideLayout297.xml.rels" ContentType="application/vnd.openxmlformats-package.relationships+xml"/>
  <Override PartName="/ppt/slideLayouts/_rels/slideLayout797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20.xml.rels" ContentType="application/vnd.openxmlformats-package.relationships+xml"/>
  <Override PartName="/ppt/slideLayouts/_rels/slideLayout1152.xml.rels" ContentType="application/vnd.openxmlformats-package.relationships+xml"/>
  <Override PartName="/ppt/slideLayouts/_rels/slideLayout437.xml.rels" ContentType="application/vnd.openxmlformats-package.relationships+xml"/>
  <Override PartName="/ppt/slideLayouts/_rels/slideLayout495.xml.rels" ContentType="application/vnd.openxmlformats-package.relationships+xml"/>
  <Override PartName="/ppt/slideLayouts/_rels/slideLayout789.xml.rels" ContentType="application/vnd.openxmlformats-package.relationships+xml"/>
  <Override PartName="/ppt/slideLayouts/_rels/slideLayout937.xml.rels" ContentType="application/vnd.openxmlformats-package.relationships+xml"/>
  <Override PartName="/ppt/slideLayouts/_rels/slideLayout995.xml.rels" ContentType="application/vnd.openxmlformats-package.relationships+xml"/>
  <Override PartName="/ppt/slideLayouts/_rels/slideLayout1142.xml.rels" ContentType="application/vnd.openxmlformats-package.relationships+xml"/>
  <Override PartName="/ppt/slideLayouts/_rels/slideLayout300.xml.rels" ContentType="application/vnd.openxmlformats-package.relationships+xml"/>
  <Override PartName="/ppt/slideLayouts/_rels/slideLayout1132.xml.rels" ContentType="application/vnd.openxmlformats-package.relationships+xml"/>
  <Override PartName="/ppt/slideLayouts/_rels/slideLayout322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616.xml.rels" ContentType="application/vnd.openxmlformats-package.relationships+xml"/>
  <Override PartName="/ppt/slideLayouts/_rels/slideLayout674.xml.rels" ContentType="application/vnd.openxmlformats-package.relationships+xml"/>
  <Override PartName="/ppt/slideLayouts/_rels/slideLayout82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881.xml.rels" ContentType="application/vnd.openxmlformats-package.relationships+xml"/>
  <Override PartName="/ppt/slideLayouts/_rels/slideLayout381.xml.rels" ContentType="application/vnd.openxmlformats-package.relationships+xml"/>
  <Override PartName="/ppt/slideLayouts/_rels/slideLayout1151.xml.rels" ContentType="application/vnd.openxmlformats-package.relationships+xml"/>
  <Override PartName="/ppt/slideLayouts/_rels/slideLayout1147.xml.rels" ContentType="application/vnd.openxmlformats-package.relationships+xml"/>
  <Override PartName="/ppt/slideLayouts/_rels/slideLayout114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131.xml.rels" ContentType="application/vnd.openxmlformats-package.relationships+xml"/>
  <Override PartName="/ppt/slideLayouts/_rels/slideLayout321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615.xml.rels" ContentType="application/vnd.openxmlformats-package.relationships+xml"/>
  <Override PartName="/ppt/slideLayouts/_rels/slideLayout673.xml.rels" ContentType="application/vnd.openxmlformats-package.relationships+xml"/>
  <Override PartName="/ppt/slideLayouts/_rels/slideLayout821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667.xml.rels" ContentType="application/vnd.openxmlformats-package.relationships+xml"/>
  <Override PartName="/ppt/slideLayouts/_rels/slideLayout29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99.xml.rels" ContentType="application/vnd.openxmlformats-package.relationships+xml"/>
  <Override PartName="/ppt/slideLayouts/_rels/slideLayout899.xml.rels" ContentType="application/vnd.openxmlformats-package.relationships+xml"/>
  <Override PartName="/ppt/slideLayouts/_rels/slideLayout76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1140.xml.rels" ContentType="application/vnd.openxmlformats-package.relationships+xml"/>
  <Override PartName="/ppt/slideLayouts/_rels/slideLayout35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18.xml.rels" ContentType="application/vnd.openxmlformats-package.relationships+xml"/>
  <Override PartName="/ppt/slideLayouts/_rels/slideLayout246.xml.rels" ContentType="application/vnd.openxmlformats-package.relationships+xml"/>
  <Override PartName="/ppt/slideLayouts/_rels/slideLayout598.xml.rels" ContentType="application/vnd.openxmlformats-package.relationships+xml"/>
  <Override PartName="/ppt/slideLayouts/_rels/slideLayout746.xml.rels" ContentType="application/vnd.openxmlformats-package.relationships+xml"/>
  <Override PartName="/ppt/slideLayouts/_rels/slideLayout545.xml.rels" ContentType="application/vnd.openxmlformats-package.relationships+xml"/>
  <Override PartName="/ppt/slideLayouts/_rels/slideLayout751.xml.rels" ContentType="application/vnd.openxmlformats-package.relationships+xml"/>
  <Override PartName="/ppt/slideLayouts/_rels/slideLayout1111.xml.rels" ContentType="application/vnd.openxmlformats-package.relationships+xml"/>
  <Override PartName="/ppt/slideLayouts/_rels/slideLayout442.xml.rels" ContentType="application/vnd.openxmlformats-package.relationships+xml"/>
  <Override PartName="/ppt/slideLayouts/_rels/slideLayout814.xml.rels" ContentType="application/vnd.openxmlformats-package.relationships+xml"/>
  <Override PartName="/ppt/slideLayouts/_rels/slideLayout1104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597.xml.rels" ContentType="application/vnd.openxmlformats-package.relationships+xml"/>
  <Override PartName="/ppt/slideLayouts/_rels/slideLayout617.xml.rels" ContentType="application/vnd.openxmlformats-package.relationships+xml"/>
  <Override PartName="/ppt/slideLayouts/_rels/slideLayout245.xml.rels" ContentType="application/vnd.openxmlformats-package.relationships+xml"/>
  <Override PartName="/ppt/slideLayouts/_rels/slideLayout745.xml.rels" ContentType="application/vnd.openxmlformats-package.relationships+xml"/>
  <Override PartName="/ppt/slideLayouts/_rels/slideLayout1103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703.xml.rels" ContentType="application/vnd.openxmlformats-package.relationships+xml"/>
  <Override PartName="/ppt/slideLayouts/_rels/slideLayout1117.xml.rels" ContentType="application/vnd.openxmlformats-package.relationships+xml"/>
  <Override PartName="/ppt/slideLayouts/_rels/slideLayout1122.xml.rels" ContentType="application/vnd.openxmlformats-package.relationships+xml"/>
  <Override PartName="/ppt/slideLayouts/_rels/slideLayout286.xml.rels" ContentType="application/vnd.openxmlformats-package.relationships+xml"/>
  <Override PartName="/ppt/slideLayouts/_rels/slideLayout864.xml.rels" ContentType="application/vnd.openxmlformats-package.relationships+xml"/>
  <Override PartName="/ppt/slideLayouts/_rels/slideLayout492.xml.rels" ContentType="application/vnd.openxmlformats-package.relationships+xml"/>
  <Override PartName="/ppt/slideLayouts/_rels/slideLayout786.xml.rels" ContentType="application/vnd.openxmlformats-package.relationships+xml"/>
  <Override PartName="/ppt/slideLayouts/_rels/slideLayout992.xml.rels" ContentType="application/vnd.openxmlformats-package.relationships+xml"/>
  <Override PartName="/ppt/slideLayouts/_rels/slideLayout812.xml.rels" ContentType="application/vnd.openxmlformats-package.relationships+xml"/>
  <Override PartName="/ppt/slideLayouts/_rels/slideLayout493.xml.rels" ContentType="application/vnd.openxmlformats-package.relationships+xml"/>
  <Override PartName="/ppt/slideLayouts/_rels/slideLayout865.xml.rels" ContentType="application/vnd.openxmlformats-package.relationships+xml"/>
  <Override PartName="/ppt/slideLayouts/_rels/slideLayout435.xml.rels" ContentType="application/vnd.openxmlformats-package.relationships+xml"/>
  <Override PartName="/ppt/slideLayouts/_rels/slideLayout807.xml.rels" ContentType="application/vnd.openxmlformats-package.relationships+xml"/>
  <Override PartName="/ppt/slideLayouts/_rels/slideLayout513.xml.rels" ContentType="application/vnd.openxmlformats-package.relationships+xml"/>
  <Override PartName="/ppt/slideLayouts/_rels/slideLayout890.xml.rels" ContentType="application/vnd.openxmlformats-package.relationships+xml"/>
  <Override PartName="/ppt/slideLayouts/_rels/slideLayout762.xml.rels" ContentType="application/vnd.openxmlformats-package.relationships+xml"/>
  <Override PartName="/ppt/slideLayouts/_rels/slideLayout390.xml.rels" ContentType="application/vnd.openxmlformats-package.relationships+xml"/>
  <Override PartName="/ppt/slideLayouts/_rels/slideLayout1100.xml.rels" ContentType="application/vnd.openxmlformats-package.relationships+xml"/>
  <Override PartName="/ppt/slideLayouts/_rels/slideLayout1116.xml.rels" ContentType="application/vnd.openxmlformats-package.relationships+xml"/>
  <Override PartName="/ppt/slideLayouts/_rels/slideLayout1121.xml.rels" ContentType="application/vnd.openxmlformats-package.relationships+xml"/>
  <Override PartName="/ppt/slideLayouts/_rels/slideLayout3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50.xml.rels" ContentType="application/vnd.openxmlformats-package.relationships+xml"/>
  <Override PartName="/ppt/slideLayouts/_rels/slideLayout285.xml.rels" ContentType="application/vnd.openxmlformats-package.relationships+xml"/>
  <Override PartName="/ppt/slideLayouts/_rels/slideLayout785.xml.rels" ContentType="application/vnd.openxmlformats-package.relationships+xml"/>
  <Override PartName="/ppt/slideLayouts/_rels/slideLayout1143.xml.rels" ContentType="application/vnd.openxmlformats-package.relationships+xml"/>
  <Override PartName="/ppt/slideLayouts/_rels/slideLayout311.xml.rels" ContentType="application/vnd.openxmlformats-package.relationships+xml"/>
  <Override PartName="/ppt/slideLayouts/_rels/slideLayout233.xml.rels" ContentType="application/vnd.openxmlformats-package.relationships+xml"/>
  <Override PartName="/ppt/slideLayouts/_rels/slideLayout605.xml.rels" ContentType="application/vnd.openxmlformats-package.relationships+xml"/>
  <Override PartName="/ppt/slideLayouts/_rels/slideLayout811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421.xml.rels" ContentType="application/vnd.openxmlformats-package.relationships+xml"/>
  <Override PartName="/ppt/slideLayouts/_rels/slideLayout921.xml.rels" ContentType="application/vnd.openxmlformats-package.relationships+xml"/>
  <Override PartName="/ppt/slideLayouts/_rels/slideLayout369.xml.rels" ContentType="application/vnd.openxmlformats-package.relationships+xml"/>
  <Override PartName="/ppt/slideLayouts/_rels/slideLayout947.xml.rels" ContentType="application/vnd.openxmlformats-package.relationships+xml"/>
  <Override PartName="/ppt/slideLayouts/_rels/slideLayout575.xml.rels" ContentType="application/vnd.openxmlformats-package.relationships+xml"/>
  <Override PartName="/ppt/slideLayouts/_rels/slideLayout869.xml.rels" ContentType="application/vnd.openxmlformats-package.relationships+xml"/>
  <Override PartName="/ppt/slideLayouts/_rels/slideLayout846.xml.rels" ContentType="application/vnd.openxmlformats-package.relationships+xml"/>
  <Override PartName="/ppt/slideLayouts/_rels/slideLayout474.xml.rels" ContentType="application/vnd.openxmlformats-package.relationships+xml"/>
  <Override PartName="/ppt/slideLayouts/_rels/slideLayout974.xml.rels" ContentType="application/vnd.openxmlformats-package.relationships+xml"/>
  <Override PartName="/ppt/slideLayouts/_rels/slideLayout327.xml.rels" ContentType="application/vnd.openxmlformats-package.relationships+xml"/>
  <Override PartName="/ppt/slideLayouts/_rels/slideLayout455.xml.rels" ContentType="application/vnd.openxmlformats-package.relationships+xml"/>
  <Override PartName="/ppt/slideLayouts/_rels/slideLayout827.xml.rels" ContentType="application/vnd.openxmlformats-package.relationships+xml"/>
  <Override PartName="/ppt/slideLayouts/_rels/slideLayout475.xml.rels" ContentType="application/vnd.openxmlformats-package.relationships+xml"/>
  <Override PartName="/ppt/slideLayouts/_rels/slideLayout975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553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701.xml.rels" ContentType="application/vnd.openxmlformats-package.relationships+xml"/>
  <Override PartName="/ppt/slideLayouts/_rels/slideLayout415.xml.rels" ContentType="application/vnd.openxmlformats-package.relationships+xml"/>
  <Override PartName="/ppt/slideLayouts/_rels/slideLayout621.xml.rels" ContentType="application/vnd.openxmlformats-package.relationships+xml"/>
  <Override PartName="/ppt/slideLayouts/_rels/slideLayout543.xml.rels" ContentType="application/vnd.openxmlformats-package.relationships+xml"/>
  <Override PartName="/ppt/slideLayouts/_rels/slideLayout915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420.xml.rels" ContentType="application/vnd.openxmlformats-package.relationships+xml"/>
  <Override PartName="/ppt/slideLayouts/_rels/slideLayout920.xml.rels" ContentType="application/vnd.openxmlformats-package.relationships+xml"/>
  <Override PartName="/ppt/slideLayouts/_rels/slideLayout368.xml.rels" ContentType="application/vnd.openxmlformats-package.relationships+xml"/>
  <Override PartName="/ppt/slideLayouts/_rels/slideLayout946.xml.rels" ContentType="application/vnd.openxmlformats-package.relationships+xml"/>
  <Override PartName="/ppt/slideLayouts/_rels/slideLayout574.xml.rels" ContentType="application/vnd.openxmlformats-package.relationships+xml"/>
  <Override PartName="/ppt/slideLayouts/_rels/slideLayout868.xml.rels" ContentType="application/vnd.openxmlformats-package.relationships+xml"/>
  <Override PartName="/ppt/slideLayouts/_rels/slideLayout845.xml.rels" ContentType="application/vnd.openxmlformats-package.relationships+xml"/>
  <Override PartName="/ppt/slideLayouts/_rels/slideLayout473.xml.rels" ContentType="application/vnd.openxmlformats-package.relationships+xml"/>
  <Override PartName="/ppt/slideLayouts/_rels/slideLayout973.xml.rels" ContentType="application/vnd.openxmlformats-package.relationships+xml"/>
  <Override PartName="/ppt/slideLayouts/_rels/slideLayout326.xml.rels" ContentType="application/vnd.openxmlformats-package.relationships+xml"/>
  <Override PartName="/ppt/slideLayouts/_rels/slideLayout454.xml.rels" ContentType="application/vnd.openxmlformats-package.relationships+xml"/>
  <Override PartName="/ppt/slideLayouts/_rels/slideLayout82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1022.xml.rels" ContentType="application/vnd.openxmlformats-package.relationships+xml"/>
  <Override PartName="/ppt/slideLayouts/_rels/slideLayout487.xml.rels" ContentType="application/vnd.openxmlformats-package.relationships+xml"/>
  <Override PartName="/ppt/slideLayouts/_rels/slideLayout987.xml.rels" ContentType="application/vnd.openxmlformats-package.relationships+xml"/>
  <Override PartName="/ppt/slideLayouts/_rels/slideLayout339.xml.rels" ContentType="application/vnd.openxmlformats-package.relationships+xml"/>
  <Override PartName="/ppt/slideLayouts/_rels/slideLayout467.xml.rels" ContentType="application/vnd.openxmlformats-package.relationships+xml"/>
  <Override PartName="/ppt/slideLayouts/_rels/slideLayout839.xml.rels" ContentType="application/vnd.openxmlformats-package.relationships+xml"/>
  <Override PartName="/ppt/slideLayouts/_rels/slideLayout1110.xml.rels" ContentType="application/vnd.openxmlformats-package.relationships+xml"/>
  <Override PartName="/ppt/slideLayouts/_rels/slideLayout441.xml.rels" ContentType="application/vnd.openxmlformats-package.relationships+xml"/>
  <Override PartName="/ppt/slideLayouts/_rels/slideLayout813.xml.rels" ContentType="application/vnd.openxmlformats-package.relationships+xml"/>
  <Override PartName="/ppt/slideLayouts/_rels/slideLayout308.xml.rels" ContentType="application/vnd.openxmlformats-package.relationships+xml"/>
  <Override PartName="/ppt/slideLayouts/_rels/slideLayout436.xml.rels" ContentType="application/vnd.openxmlformats-package.relationships+xml"/>
  <Override PartName="/ppt/slideLayouts/_rels/slideLayout808.xml.rels" ContentType="application/vnd.openxmlformats-package.relationships+xml"/>
  <Override PartName="/ppt/slideLayouts/_rels/slideLayout514.xml.rels" ContentType="application/vnd.openxmlformats-package.relationships+xml"/>
  <Override PartName="/ppt/slideLayouts/_rels/slideLayout485.xml.rels" ContentType="application/vnd.openxmlformats-package.relationships+xml"/>
  <Override PartName="/ppt/slideLayouts/_rels/slideLayout427.xml.rels" ContentType="application/vnd.openxmlformats-package.relationships+xml"/>
  <Override PartName="/ppt/slideLayouts/_rels/slideLayout633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985.xml.rels" ContentType="application/vnd.openxmlformats-package.relationships+xml"/>
  <Override PartName="/ppt/slideLayouts/_rels/slideLayout338.xml.rels" ContentType="application/vnd.openxmlformats-package.relationships+xml"/>
  <Override PartName="/ppt/slideLayouts/_rels/slideLayout838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312.xml.rels" ContentType="application/vnd.openxmlformats-package.relationships+xml"/>
  <Override PartName="/ppt/slideLayouts/_rels/slideLayout1144.xml.rels" ContentType="application/vnd.openxmlformats-package.relationships+xml"/>
  <Override PartName="/ppt/slideLayouts/_rels/slideLayout1108.xml.rels" ContentType="application/vnd.openxmlformats-package.relationships+xml"/>
  <Override PartName="/ppt/slideLayouts/_rels/slideLayout337.xml.rels" ContentType="application/vnd.openxmlformats-package.relationships+xml"/>
  <Override PartName="/ppt/slideLayouts/_rels/slideLayout837.xml.rels" ContentType="application/vnd.openxmlformats-package.relationships+xml"/>
  <Override PartName="/ppt/slideLayouts/_rels/slideLayout313.xml.rels" ContentType="application/vnd.openxmlformats-package.relationships+xml"/>
  <Override PartName="/ppt/slideLayouts/_rels/slideLayout1145.xml.rels" ContentType="application/vnd.openxmlformats-package.relationships+xml"/>
  <Override PartName="/ppt/slideLayouts/_rels/slideLayout891.xml.rels" ContentType="application/vnd.openxmlformats-package.relationships+xml"/>
  <Override PartName="/ppt/slideLayouts/_rels/slideLayout763.xml.rels" ContentType="application/vnd.openxmlformats-package.relationships+xml"/>
  <Override PartName="/ppt/slideLayouts/_rels/slideLayout391.xml.rels" ContentType="application/vnd.openxmlformats-package.relationships+xml"/>
  <Override PartName="/ppt/slideLayouts/_rels/slideLayout1107.xml.rels" ContentType="application/vnd.openxmlformats-package.relationships+xml"/>
  <Override PartName="/ppt/slideLayouts/_rels/slideLayout1101.xml.rels" ContentType="application/vnd.openxmlformats-package.relationships+xml"/>
  <Override PartName="/ppt/slideLayouts/_rels/slideLayout380.xml.rels" ContentType="application/vnd.openxmlformats-package.relationships+xml"/>
  <Override PartName="/ppt/slideLayouts/_rels/slideLayout1150.xml.rels" ContentType="application/vnd.openxmlformats-package.relationships+xml"/>
  <Override PartName="/ppt/slideLayouts/_rels/slideLayout1003.xml.rels" ContentType="application/vnd.openxmlformats-package.relationships+xml"/>
  <Override PartName="/ppt/slideLayouts/_rels/slideLayout314.xml.rels" ContentType="application/vnd.openxmlformats-package.relationships+xml"/>
  <Override PartName="/ppt/slideLayouts/_rels/slideLayout1146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504.xml.rels" ContentType="application/vnd.openxmlformats-package.relationships+xml"/>
  <Override PartName="/ppt/slideLayouts/_rels/slideLayout483.xml.rels" ContentType="application/vnd.openxmlformats-package.relationships+xml"/>
  <Override PartName="/ppt/slideLayouts/_rels/slideLayout425.xml.rels" ContentType="application/vnd.openxmlformats-package.relationships+xml"/>
  <Override PartName="/ppt/slideLayouts/_rels/slideLayout631.xml.rels" ContentType="application/vnd.openxmlformats-package.relationships+xml"/>
  <Override PartName="/ppt/slideLayouts/_rels/slideLayout925.xml.rels" ContentType="application/vnd.openxmlformats-package.relationships+xml"/>
  <Override PartName="/ppt/slideLayouts/_rels/slideLayout983.xml.rels" ContentType="application/vnd.openxmlformats-package.relationships+xml"/>
  <Override PartName="/ppt/slideLayouts/_rels/slideLayout472.xml.rels" ContentType="application/vnd.openxmlformats-package.relationships+xml"/>
  <Override PartName="/ppt/slideLayouts/_rels/slideLayout414.xml.rels" ContentType="application/vnd.openxmlformats-package.relationships+xml"/>
  <Override PartName="/ppt/slideLayouts/_rels/slideLayout620.xml.rels" ContentType="application/vnd.openxmlformats-package.relationships+xml"/>
  <Override PartName="/ppt/slideLayouts/_rels/slideLayout914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972.xml.rels" ContentType="application/vnd.openxmlformats-package.relationships+xml"/>
  <Override PartName="/ppt/slideLayouts/_rels/slideLayout299.xml.rels" ContentType="application/vnd.openxmlformats-package.relationships+xml"/>
  <Override PartName="/ppt/slideLayouts/_rels/slideLayout799.xml.rels" ContentType="application/vnd.openxmlformats-package.relationships+xml"/>
  <Override PartName="/ppt/slideLayouts/_rels/slideLayout325.xml.rels" ContentType="application/vnd.openxmlformats-package.relationships+xml"/>
  <Override PartName="/ppt/slideLayouts/_rels/slideLayout825.xml.rels" ContentType="application/vnd.openxmlformats-package.relationships+xml"/>
  <Override PartName="/ppt/slideLayouts/_rels/slideLayout466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614.xml.rels" ContentType="application/vnd.openxmlformats-package.relationships+xml"/>
  <Override PartName="/ppt/slideLayouts/_rels/slideLayout672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966.xml.rels" ContentType="application/vnd.openxmlformats-package.relationships+xml"/>
  <Override PartName="/ppt/slideLayouts/_rels/slideLayout594.xml.rels" ContentType="application/vnd.openxmlformats-package.relationships+xml"/>
  <Override PartName="/ppt/slideLayouts/_rels/slideLayout471.xml.rels" ContentType="application/vnd.openxmlformats-package.relationships+xml"/>
  <Override PartName="/ppt/slideLayouts/_rels/slideLayout413.xml.rels" ContentType="application/vnd.openxmlformats-package.relationships+xml"/>
  <Override PartName="/ppt/slideLayouts/_rels/slideLayout913.xml.rels" ContentType="application/vnd.openxmlformats-package.relationships+xml"/>
  <Override PartName="/ppt/slideLayouts/_rels/slideLayout971.xml.rels" ContentType="application/vnd.openxmlformats-package.relationships+xml"/>
  <Override PartName="/ppt/slideLayouts/_rels/slideLayout432.xml.rels" ContentType="application/vnd.openxmlformats-package.relationships+xml"/>
  <Override PartName="/ppt/slideLayouts/_rels/slideLayout932.xml.rels" ContentType="application/vnd.openxmlformats-package.relationships+xml"/>
  <Override PartName="/ppt/slideLayouts/_rels/slideLayout490.xml.rels" ContentType="application/vnd.openxmlformats-package.relationships+xml"/>
  <Override PartName="/ppt/slideLayouts/_rels/slideLayout407.xml.rels" ContentType="application/vnd.openxmlformats-package.relationships+xml"/>
  <Override PartName="/ppt/slideLayouts/_rels/slideLayout907.xml.rels" ContentType="application/vnd.openxmlformats-package.relationships+xml"/>
  <Override PartName="/ppt/slideLayouts/_rels/slideLayout1000.xml.rels" ContentType="application/vnd.openxmlformats-package.relationships+xml"/>
  <Override PartName="/ppt/slideLayouts/_rels/slideLayout1015.xml.rels" ContentType="application/vnd.openxmlformats-package.relationships+xml"/>
  <Override PartName="/ppt/slideLayouts/_rels/slideLayout406.xml.rels" ContentType="application/vnd.openxmlformats-package.relationships+xml"/>
  <Override PartName="/ppt/slideLayouts/_rels/slideLayout906.xml.rels" ContentType="application/vnd.openxmlformats-package.relationships+xml"/>
  <Override PartName="/ppt/slideLayouts/_rels/slideLayout509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567.xml.rels" ContentType="application/vnd.openxmlformats-package.relationships+xml"/>
  <Override PartName="/ppt/slideLayouts/_rels/slideLayout715.xml.rels" ContentType="application/vnd.openxmlformats-package.relationships+xml"/>
  <Override PartName="/ppt/slideLayouts/_rels/slideLayout488.xml.rels" ContentType="application/vnd.openxmlformats-package.relationships+xml"/>
  <Override PartName="/ppt/slideLayouts/_rels/slideLayout988.xml.rels" ContentType="application/vnd.openxmlformats-package.relationships+xml"/>
  <Override PartName="/ppt/slideLayouts/_rels/slideLayout694.xml.rels" ContentType="application/vnd.openxmlformats-package.relationships+xml"/>
  <Override PartName="/ppt/slideLayouts/_rels/slideLayout566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024.xml.rels" ContentType="application/vnd.openxmlformats-package.relationships+xml"/>
  <Override PartName="/ppt/slideLayouts/_rels/slideLayout539.xml.rels" ContentType="application/vnd.openxmlformats-package.relationships+xml"/>
  <Override PartName="/ppt/slideLayouts/_rels/slideLayout1023.xml.rels" ContentType="application/vnd.openxmlformats-package.relationships+xml"/>
  <Override PartName="/ppt/slideLayouts/_rels/slideLayout538.xml.rels" ContentType="application/vnd.openxmlformats-package.relationships+xml"/>
  <Override PartName="/ppt/slideLayouts/_rels/slideLayout507.xml.rels" ContentType="application/vnd.openxmlformats-package.relationships+xml"/>
  <Override PartName="/ppt/slideLayouts/_rels/slideLayout565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021.xml.rels" ContentType="application/vnd.openxmlformats-package.relationships+xml"/>
  <Override PartName="/ppt/slideLayouts/_rels/slideLayout403.xml.rels" ContentType="application/vnd.openxmlformats-package.relationships+xml"/>
  <Override PartName="/ppt/slideLayouts/_rels/slideLayout531.xml.rels" ContentType="application/vnd.openxmlformats-package.relationships+xml"/>
  <Override PartName="/ppt/slideLayouts/_rels/slideLayout903.xml.rels" ContentType="application/vnd.openxmlformats-package.relationships+xml"/>
  <Override PartName="/ppt/slideLayouts/_rels/slideLayout278.xml.rels" ContentType="application/vnd.openxmlformats-package.relationships+xml"/>
  <Override PartName="/ppt/slideLayouts/_rels/slideLayout778.xml.rels" ContentType="application/vnd.openxmlformats-package.relationships+xml"/>
  <Override PartName="/ppt/slideLayouts/_rels/slideLayout367.xml.rels" ContentType="application/vnd.openxmlformats-package.relationships+xml"/>
  <Override PartName="/ppt/slideLayouts/_rels/slideLayout867.xml.rels" ContentType="application/vnd.openxmlformats-package.relationships+xml"/>
  <Override PartName="/ppt/slideLayouts/_rels/slideLayout737.xml.rels" ContentType="application/vnd.openxmlformats-package.relationships+xml"/>
  <Override PartName="/ppt/slideLayouts/_rels/slideLayout365.xml.rels" ContentType="application/vnd.openxmlformats-package.relationships+xml"/>
  <Override PartName="/ppt/slideLayouts/_rels/slideLayout1014.xml.rels" ContentType="application/vnd.openxmlformats-package.relationships+xml"/>
  <Override PartName="/ppt/slideLayouts/_rels/slideLayout1013.xml.rels" ContentType="application/vnd.openxmlformats-package.relationships+xml"/>
  <Override PartName="/ppt/slideLayouts/_rels/slideLayout1012.xml.rels" ContentType="application/vnd.openxmlformats-package.relationships+xml"/>
  <Override PartName="/ppt/slideLayouts/_rels/slideLayout527.xml.rels" ContentType="application/vnd.openxmlformats-package.relationships+xml"/>
  <Override PartName="/ppt/slideLayouts/_rels/slideLayout1011.xml.rels" ContentType="application/vnd.openxmlformats-package.relationships+xml"/>
  <Override PartName="/ppt/slideLayouts/_rels/slideLayout526.xml.rels" ContentType="application/vnd.openxmlformats-package.relationships+xml"/>
  <Override PartName="/ppt/slideLayouts/_rels/slideLayout726.xml.rels" ContentType="application/vnd.openxmlformats-package.relationships+xml"/>
  <Override PartName="/ppt/slideLayouts/_rels/slideLayout354.xml.rels" ContentType="application/vnd.openxmlformats-package.relationships+xml"/>
  <Override PartName="/ppt/slideLayouts/_rels/slideLayout854.xml.rels" ContentType="application/vnd.openxmlformats-package.relationships+xml"/>
  <Override PartName="/ppt/slideLayouts/_rels/slideLayout519.xml.rels" ContentType="application/vnd.openxmlformats-package.relationships+xml"/>
  <Override PartName="/ppt/slideLayouts/_rels/slideLayout577.xml.rels" ContentType="application/vnd.openxmlformats-package.relationships+xml"/>
  <Override PartName="/ppt/slideLayouts/_rels/slideLayout518.xml.rels" ContentType="application/vnd.openxmlformats-package.relationships+xml"/>
  <Override PartName="/ppt/slideLayouts/_rels/slideLayout576.xml.rels" ContentType="application/vnd.openxmlformats-package.relationships+xml"/>
  <Override PartName="/ppt/slideLayouts/_rels/slideLayout1002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517.xml.rels" ContentType="application/vnd.openxmlformats-package.relationships+xml"/>
  <Override PartName="/ppt/slideLayouts/_rels/slideLayout583.xml.rels" ContentType="application/vnd.openxmlformats-package.relationships+xml"/>
  <Override PartName="/ppt/slideLayouts/_rels/slideLayout479.xml.rels" ContentType="application/vnd.openxmlformats-package.relationships+xml"/>
  <Override PartName="/ppt/slideLayouts/_rels/slideLayout1001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516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602.xml.rels" ContentType="application/vnd.openxmlformats-package.relationships+xml"/>
  <Override PartName="/ppt/slideLayouts/_rels/slideLayout660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650.xml.rels" ContentType="application/vnd.openxmlformats-package.relationships+xml"/>
  <Override PartName="/ppt/slideLayouts/_rels/slideLayout1149.xml.rels" ContentType="application/vnd.openxmlformats-package.relationships+xml"/>
  <Override PartName="/ppt/slideLayouts/_rels/slideLayout289.xml.rels" ContentType="application/vnd.openxmlformats-package.relationships+xml"/>
  <Override PartName="/ppt/slideLayouts/_rels/slideLayout990.xml.rels" ContentType="application/vnd.openxmlformats-package.relationships+xml"/>
  <Override PartName="/ppt/slideLayouts/_rels/slideLayout279.xml.rels" ContentType="application/vnd.openxmlformats-package.relationships+xml"/>
  <Override PartName="/ppt/slideLayouts/_rels/slideLayout779.xml.rels" ContentType="application/vnd.openxmlformats-package.relationships+xml"/>
  <Override PartName="/ppt/slideLayouts/_rels/slideLayout1093.xml.rels" ContentType="application/vnd.openxmlformats-package.relationships+xml"/>
  <Override PartName="/ppt/slideLayouts/_rels/slideLayout261.xml.rels" ContentType="application/vnd.openxmlformats-package.relationships+xml"/>
  <Override PartName="/ppt/slideLayouts/_rels/slideLayout761.xml.rels" ContentType="application/vnd.openxmlformats-package.relationships+xml"/>
  <Override PartName="/ppt/slideLayouts/_rels/slideLayout1148.xml.rels" ContentType="application/vnd.openxmlformats-package.relationships+xml"/>
  <Override PartName="/ppt/slideLayouts/_rels/slideLayout309.xml.rels" ContentType="application/vnd.openxmlformats-package.relationships+xml"/>
  <Override PartName="/ppt/slideLayouts/_rels/slideLayout809.xml.rels" ContentType="application/vnd.openxmlformats-package.relationships+xml"/>
  <Override PartName="/ppt/slideLayouts/_rels/slideLayout1016.xml.rels" ContentType="application/vnd.openxmlformats-package.relationships+xml"/>
  <Override PartName="/ppt/slideLayouts/_rels/slideLayout7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603.xml.rels" ContentType="application/vnd.openxmlformats-package.relationships+xml"/>
  <Override PartName="/ppt/slideLayouts/_rels/slideLayout661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653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652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265.xml.rels" ContentType="application/vnd.openxmlformats-package.relationships+xml"/>
  <Override PartName="/ppt/slideLayouts/_rels/slideLayout637.xml.rels" ContentType="application/vnd.openxmlformats-package.relationships+xml"/>
  <Override PartName="/ppt/slideLayouts/_rels/slideLayout528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332.xml.rels" ContentType="application/vnd.openxmlformats-package.relationships+xml"/>
  <Override PartName="/ppt/slideLayouts/_rels/slideLayout460.xml.rels" ContentType="application/vnd.openxmlformats-package.relationships+xml"/>
  <Override PartName="/ppt/slideLayouts/_rels/slideLayout832.xml.rels" ContentType="application/vnd.openxmlformats-package.relationships+xml"/>
  <Override PartName="/ppt/slideLayouts/_rels/slideLayout529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657.xml.rels" ContentType="application/vnd.openxmlformats-package.relationships+xml"/>
  <Override PartName="/ppt/slideLayouts/_rels/slideLayout333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61.xml.rels" ContentType="application/vnd.openxmlformats-package.relationships+xml"/>
  <Override PartName="/ppt/slideLayouts/_rels/slideLayout833.xml.rels" ContentType="application/vnd.openxmlformats-package.relationships+xml"/>
  <Override PartName="/ppt/slideLayouts/_rels/slideLayout668.xml.rels" ContentType="application/vnd.openxmlformats-package.relationships+xml"/>
  <Override PartName="/ppt/slideLayouts/_rels/slideLayout296.xml.rels" ContentType="application/vnd.openxmlformats-package.relationships+xml"/>
  <Override PartName="/ppt/slideLayouts/_rels/slideLayout796.xml.rels" ContentType="application/vnd.openxmlformats-package.relationships+xml"/>
  <Override PartName="/ppt/slideLayouts/_rels/slideLayout1025.xml.rels" ContentType="application/vnd.openxmlformats-package.relationships+xml"/>
  <Override PartName="/ppt/slideLayouts/_rels/slideLayout1026.xml.rels" ContentType="application/vnd.openxmlformats-package.relationships+xml"/>
  <Override PartName="/ppt/slideLayouts/_rels/slideLayout535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663.xml.rels" ContentType="application/vnd.openxmlformats-package.relationships+xml"/>
  <Override PartName="/ppt/slideLayouts/_rels/slideLayout536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6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665.xml.rels" ContentType="application/vnd.openxmlformats-package.relationships+xml"/>
  <Override PartName="/ppt/slideLayouts/_rels/slideLayout743.xml.rels" ContentType="application/vnd.openxmlformats-package.relationships+xml"/>
  <Override PartName="/ppt/slideLayouts/_rels/slideLayout371.xml.rels" ContentType="application/vnd.openxmlformats-package.relationships+xml"/>
  <Override PartName="/ppt/slideLayouts/_rels/slideLayout1090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1032.xml.rels" ContentType="application/vnd.openxmlformats-package.relationships+xml"/>
  <Override PartName="/ppt/slideLayouts/_rels/slideLayout1091.xml.rels" ContentType="application/vnd.openxmlformats-package.relationships+xml"/>
  <Override PartName="/ppt/slideLayouts/_rels/slideLayout1033.xml.rels" ContentType="application/vnd.openxmlformats-package.relationships+xml"/>
  <Override PartName="/ppt/slideLayouts/_rels/slideLayout880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669.xml.rels" ContentType="application/vnd.openxmlformats-package.relationships+xml"/>
  <Override PartName="/ppt/slideLayouts/_rels/slideLayout260.xml.rels" ContentType="application/vnd.openxmlformats-package.relationships+xml"/>
  <Override PartName="/ppt/slideLayouts/_rels/slideLayout1092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6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689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698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503.xml.rels" ContentType="application/vnd.openxmlformats-package.relationships+xml"/>
  <Override PartName="/ppt/slideLayouts/_rels/slideLayout705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039.xml.rels" ContentType="application/vnd.openxmlformats-package.relationships+xml"/>
  <Override PartName="/ppt/slideLayouts/_rels/slideLayout334.xml.rels" ContentType="application/vnd.openxmlformats-package.relationships+xml"/>
  <Override PartName="/ppt/slideLayouts/_rels/slideLayout706.xml.rels" ContentType="application/vnd.openxmlformats-package.relationships+xml"/>
  <Override PartName="/ppt/slideLayouts/_rels/slideLayout716.xml.rels" ContentType="application/vnd.openxmlformats-package.relationships+xml"/>
  <Override PartName="/ppt/slideLayouts/_rels/slideLayout1049.xml.rels" ContentType="application/vnd.openxmlformats-package.relationships+xml"/>
  <Override PartName="/ppt/slideLayouts/_rels/slideLayout217.xml.rels" ContentType="application/vnd.openxmlformats-package.relationships+xml"/>
  <Override PartName="/ppt/slideLayouts/_rels/slideLayout717.xml.rels" ContentType="application/vnd.openxmlformats-package.relationships+xml"/>
  <Override PartName="/ppt/slideLayouts/_rels/slideLayout218.xml.rels" ContentType="application/vnd.openxmlformats-package.relationships+xml"/>
  <Override PartName="/ppt/slideLayouts/_rels/slideLayout718.xml.rels" ContentType="application/vnd.openxmlformats-package.relationships+xml"/>
  <Override PartName="/ppt/slideLayouts/_rels/slideLayout219.xml.rels" ContentType="application/vnd.openxmlformats-package.relationships+xml"/>
  <Override PartName="/ppt/slideLayouts/_rels/slideLayout347.xml.rels" ContentType="application/vnd.openxmlformats-package.relationships+xml"/>
  <Override PartName="/ppt/slideLayouts/_rels/slideLayout719.xml.rels" ContentType="application/vnd.openxmlformats-package.relationships+xml"/>
  <Override PartName="/ppt/slideLayouts/_rels/slideLayout226.xml.rels" ContentType="application/vnd.openxmlformats-package.relationships+xml"/>
  <Override PartName="/ppt/slideLayouts/_rels/slideLayout578.xml.rels" ContentType="application/vnd.openxmlformats-package.relationships+xml"/>
  <Override PartName="/ppt/slideLayouts/_rels/slideLayout227.xml.rels" ContentType="application/vnd.openxmlformats-package.relationships+xml"/>
  <Override PartName="/ppt/slideLayouts/_rels/slideLayout579.xml.rels" ContentType="application/vnd.openxmlformats-package.relationships+xml"/>
  <Override PartName="/ppt/slideLayouts/_rels/slideLayout727.xml.rels" ContentType="application/vnd.openxmlformats-package.relationships+xml"/>
  <Override PartName="/ppt/slideLayouts/_rels/slideLayout228.xml.rels" ContentType="application/vnd.openxmlformats-package.relationships+xml"/>
  <Override PartName="/ppt/slideLayouts/_rels/slideLayout728.xml.rels" ContentType="application/vnd.openxmlformats-package.relationships+xml"/>
  <Override PartName="/ppt/slideLayouts/_rels/slideLayout940.xml.rels" ContentType="application/vnd.openxmlformats-package.relationships+xml"/>
  <Override PartName="/ppt/slideLayouts/_rels/slideLayout229.xml.rels" ContentType="application/vnd.openxmlformats-package.relationships+xml"/>
  <Override PartName="/ppt/slideLayouts/_rels/slideLayout729.xml.rels" ContentType="application/vnd.openxmlformats-package.relationships+xml"/>
  <Override PartName="/ppt/slideLayouts/_rels/slideLayout950.xml.rels" ContentType="application/vnd.openxmlformats-package.relationships+xml"/>
  <Override PartName="/ppt/slideLayouts/_rels/slideLayout239.xml.rels" ContentType="application/vnd.openxmlformats-package.relationships+xml"/>
  <Override PartName="/ppt/slideLayouts/_rels/slideLayout739.xml.rels" ContentType="application/vnd.openxmlformats-package.relationships+xml"/>
  <Override PartName="/ppt/slideLayouts/_rels/slideLayout419.xml.rels" ContentType="application/vnd.openxmlformats-package.relationships+xml"/>
  <Override PartName="/ppt/slideLayouts/_rels/slideLayout919.xml.rels" ContentType="application/vnd.openxmlformats-package.relationships+xml"/>
  <Override PartName="/ppt/slideLayouts/_rels/slideLayout59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53.xml.rels" ContentType="application/vnd.openxmlformats-package.relationships+xml"/>
  <Override PartName="/ppt/slideLayouts/_rels/slideLayout753.xml.rels" ContentType="application/vnd.openxmlformats-package.relationships+xml"/>
  <Override PartName="/ppt/slideLayouts/_rels/slideLayout547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596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86.xml.rels" ContentType="application/vnd.openxmlformats-package.relationships+xml"/>
  <Override PartName="/ppt/slideLayouts/_rels/slideLayout254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548.xml.rels" ContentType="application/vnd.openxmlformats-package.relationships+xml"/>
  <Override PartName="/ppt/slideLayouts/_rels/slideLayout7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87.xml.rels" ContentType="application/vnd.openxmlformats-package.relationships+xml"/>
  <Override PartName="/ppt/slideLayouts/_rels/slideLayout25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55.xml.rels" ContentType="application/vnd.openxmlformats-package.relationships+xml"/>
  <Override PartName="/ppt/slideLayouts/_rels/slideLayout549.xml.rels" ContentType="application/vnd.openxmlformats-package.relationships+xml"/>
  <Override PartName="/ppt/slideLayouts/_rels/slideLayout927.xml.rels" ContentType="application/vnd.openxmlformats-package.relationships+xml"/>
  <Override PartName="/ppt/slideLayouts/_rels/slideLayout555.xml.rels" ContentType="application/vnd.openxmlformats-package.relationships+xml"/>
  <Override PartName="/ppt/slideLayouts/_rels/slideLayout928.xml.rels" ContentType="application/vnd.openxmlformats-package.relationships+xml"/>
  <Override PartName="/ppt/slideLayouts/_rels/slideLayout556.xml.rels" ContentType="application/vnd.openxmlformats-package.relationships+xml"/>
  <Override PartName="/ppt/slideLayouts/_rels/slideLayout557.xml.rels" ContentType="application/vnd.openxmlformats-package.relationships+xml"/>
  <Override PartName="/ppt/slideLayouts/_rels/slideLayout257.xml.rels" ContentType="application/vnd.openxmlformats-package.relationships+xml"/>
  <Override PartName="/ppt/slideLayouts/_rels/slideLayout1089.xml.rels" ContentType="application/vnd.openxmlformats-package.relationships+xml"/>
  <Override PartName="/ppt/slideLayouts/_rels/slideLayout568.xml.rels" ContentType="application/vnd.openxmlformats-package.relationships+xml"/>
  <Override PartName="/ppt/slideLayouts/_rels/slideLayout569.xml.rels" ContentType="application/vnd.openxmlformats-package.relationships+xml"/>
  <Override PartName="/ppt/slideLayouts/_rels/slideLayout1098.xml.rels" ContentType="application/vnd.openxmlformats-package.relationships+xml"/>
  <Override PartName="/ppt/slideLayouts/_rels/slideLayout589.xml.rels" ContentType="application/vnd.openxmlformats-package.relationships+xml"/>
  <Override PartName="/ppt/slideLayouts/_rels/slideLayout1124.xml.rels" ContentType="application/vnd.openxmlformats-package.relationships+xml"/>
  <Override PartName="/ppt/slideLayouts/_rels/slideLayout1125.xml.rels" ContentType="application/vnd.openxmlformats-package.relationships+xml"/>
  <Override PartName="/ppt/slideLayouts/_rels/slideLayout1126.xml.rels" ContentType="application/vnd.openxmlformats-package.relationships+xml"/>
  <Override PartName="/ppt/slideLayouts/_rels/slideLayout1127.xml.rels" ContentType="application/vnd.openxmlformats-package.relationships+xml"/>
  <Override PartName="/ppt/slideLayouts/_rels/slideLayout1128.xml.rels" ContentType="application/vnd.openxmlformats-package.relationships+xml"/>
  <Override PartName="/ppt/slideLayouts/_rels/slideLayout1129.xml.rels" ContentType="application/vnd.openxmlformats-package.relationships+xml"/>
  <Override PartName="/ppt/slideLayouts/_rels/slideLayout1134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610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3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611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36.xml.rels" ContentType="application/vnd.openxmlformats-package.relationships+xml"/>
  <Override PartName="/ppt/slideLayouts/_rels/slideLayout305.xml.rels" ContentType="application/vnd.openxmlformats-package.relationships+xml"/>
  <Override PartName="/ppt/slideLayouts/_rels/slideLayout1137.xml.rels" ContentType="application/vnd.openxmlformats-package.relationships+xml"/>
  <Override PartName="/ppt/slideLayouts/_rels/slideLayout306.xml.rels" ContentType="application/vnd.openxmlformats-package.relationships+xml"/>
  <Override PartName="/ppt/slideLayouts/_rels/slideLayout1138.xml.rels" ContentType="application/vnd.openxmlformats-package.relationships+xml"/>
  <Override PartName="/ppt/slideLayouts/_rels/slideLayout307.xml.rels" ContentType="application/vnd.openxmlformats-package.relationships+xml"/>
  <Override PartName="/ppt/slideLayouts/_rels/slideLayout1139.xml.rels" ContentType="application/vnd.openxmlformats-package.relationships+xml"/>
  <Override PartName="/ppt/slideLayouts/_rels/slideLayout622.xml.rels" ContentType="application/vnd.openxmlformats-package.relationships+xml"/>
  <Override PartName="/ppt/slideLayouts/_rels/slideLayout544.xml.rels" ContentType="application/vnd.openxmlformats-package.relationships+xml"/>
  <Override PartName="/ppt/slideLayouts/_rels/slideLayout916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251.xml.rels" ContentType="application/vnd.openxmlformats-package.relationships+xml"/>
  <Override PartName="/ppt/slideLayouts/_rels/slideLayout623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252.xml.rels" ContentType="application/vnd.openxmlformats-package.relationships+xml"/>
  <Override PartName="/ppt/slideLayouts/_rels/slideLayout624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30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35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640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41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270.xml.rels" ContentType="application/vnd.openxmlformats-package.relationships+xml"/>
  <Override PartName="/ppt/slideLayouts/_rels/slideLayout642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271.xml.rels" ContentType="application/vnd.openxmlformats-package.relationships+xml"/>
  <Override PartName="/ppt/slideLayouts/_rels/slideLayout643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01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15.xml.rels" ContentType="application/vnd.openxmlformats-package.relationships+xml"/>
  <Override PartName="/ppt/slideLayouts/_rels/slideLayout360.xml.rels" ContentType="application/vnd.openxmlformats-package.relationships+xml"/>
  <Override PartName="/ppt/slideLayouts/_rels/slideLayout732.xml.rels" ContentType="application/vnd.openxmlformats-package.relationships+xml"/>
  <Override PartName="/ppt/slideLayouts/_rels/slideLayout1109.xml.rels" ContentType="application/vnd.openxmlformats-package.relationships+xml"/>
  <Override PartName="/ppt/slideLayouts/_rels/slideLayout335.xml.rels" ContentType="application/vnd.openxmlformats-package.relationships+xml"/>
  <Override PartName="/ppt/slideLayouts/_rels/slideLayout707.xml.rels" ContentType="application/vnd.openxmlformats-package.relationships+xml"/>
  <Override PartName="/ppt/slideLayouts/_rels/slideLayout550.xml.rels" ContentType="application/vnd.openxmlformats-package.relationships+xml"/>
  <Override PartName="/ppt/slideLayouts/_rels/slideLayout922.xml.rels" ContentType="application/vnd.openxmlformats-package.relationships+xml"/>
  <Override PartName="/ppt/slideLayouts/_rels/slideLayout941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030.xml.rels" ContentType="application/vnd.openxmlformats-package.relationships+xml"/>
  <Override PartName="/ppt/slideLayouts/slideLayout1097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  <p:sldMasterId id="2147483882" r:id="rId20"/>
    <p:sldMasterId id="2147483895" r:id="rId21"/>
    <p:sldMasterId id="2147483908" r:id="rId22"/>
    <p:sldMasterId id="2147483921" r:id="rId23"/>
    <p:sldMasterId id="2147483934" r:id="rId24"/>
    <p:sldMasterId id="2147483947" r:id="rId25"/>
    <p:sldMasterId id="2147483960" r:id="rId26"/>
    <p:sldMasterId id="2147483973" r:id="rId27"/>
    <p:sldMasterId id="2147483986" r:id="rId28"/>
    <p:sldMasterId id="2147483999" r:id="rId29"/>
    <p:sldMasterId id="2147484012" r:id="rId30"/>
    <p:sldMasterId id="2147484025" r:id="rId31"/>
    <p:sldMasterId id="2147484038" r:id="rId32"/>
    <p:sldMasterId id="2147484051" r:id="rId33"/>
    <p:sldMasterId id="2147484064" r:id="rId34"/>
    <p:sldMasterId id="2147484077" r:id="rId35"/>
    <p:sldMasterId id="2147484090" r:id="rId36"/>
    <p:sldMasterId id="2147484103" r:id="rId37"/>
    <p:sldMasterId id="2147484116" r:id="rId38"/>
    <p:sldMasterId id="2147484129" r:id="rId39"/>
    <p:sldMasterId id="2147484142" r:id="rId40"/>
    <p:sldMasterId id="2147484155" r:id="rId41"/>
    <p:sldMasterId id="2147484168" r:id="rId42"/>
    <p:sldMasterId id="2147484181" r:id="rId43"/>
    <p:sldMasterId id="2147484194" r:id="rId44"/>
    <p:sldMasterId id="2147484207" r:id="rId45"/>
    <p:sldMasterId id="2147484220" r:id="rId46"/>
    <p:sldMasterId id="2147484233" r:id="rId47"/>
    <p:sldMasterId id="2147484246" r:id="rId48"/>
    <p:sldMasterId id="2147484259" r:id="rId49"/>
    <p:sldMasterId id="2147484272" r:id="rId50"/>
    <p:sldMasterId id="2147484285" r:id="rId51"/>
    <p:sldMasterId id="2147484298" r:id="rId52"/>
    <p:sldMasterId id="2147484311" r:id="rId53"/>
    <p:sldMasterId id="2147484324" r:id="rId54"/>
    <p:sldMasterId id="2147484337" r:id="rId55"/>
    <p:sldMasterId id="2147484350" r:id="rId56"/>
    <p:sldMasterId id="2147484363" r:id="rId57"/>
    <p:sldMasterId id="2147484376" r:id="rId58"/>
    <p:sldMasterId id="2147484389" r:id="rId59"/>
    <p:sldMasterId id="2147484402" r:id="rId60"/>
    <p:sldMasterId id="2147484415" r:id="rId61"/>
    <p:sldMasterId id="2147484428" r:id="rId62"/>
    <p:sldMasterId id="2147484441" r:id="rId63"/>
    <p:sldMasterId id="2147484454" r:id="rId64"/>
    <p:sldMasterId id="2147484467" r:id="rId65"/>
    <p:sldMasterId id="2147484480" r:id="rId66"/>
    <p:sldMasterId id="2147484493" r:id="rId67"/>
    <p:sldMasterId id="2147484506" r:id="rId68"/>
    <p:sldMasterId id="2147484519" r:id="rId69"/>
    <p:sldMasterId id="2147484532" r:id="rId70"/>
    <p:sldMasterId id="2147484545" r:id="rId71"/>
    <p:sldMasterId id="2147484558" r:id="rId72"/>
    <p:sldMasterId id="2147484571" r:id="rId73"/>
    <p:sldMasterId id="2147484584" r:id="rId74"/>
    <p:sldMasterId id="2147484597" r:id="rId75"/>
    <p:sldMasterId id="2147484610" r:id="rId76"/>
    <p:sldMasterId id="2147484623" r:id="rId77"/>
    <p:sldMasterId id="2147484636" r:id="rId78"/>
    <p:sldMasterId id="2147484649" r:id="rId79"/>
    <p:sldMasterId id="2147484662" r:id="rId80"/>
    <p:sldMasterId id="2147484675" r:id="rId81"/>
    <p:sldMasterId id="2147484688" r:id="rId82"/>
    <p:sldMasterId id="2147484701" r:id="rId83"/>
    <p:sldMasterId id="2147484714" r:id="rId84"/>
    <p:sldMasterId id="2147484727" r:id="rId85"/>
    <p:sldMasterId id="2147484740" r:id="rId86"/>
    <p:sldMasterId id="2147484753" r:id="rId87"/>
    <p:sldMasterId id="2147484766" r:id="rId88"/>
    <p:sldMasterId id="2147484779" r:id="rId89"/>
    <p:sldMasterId id="2147484792" r:id="rId90"/>
    <p:sldMasterId id="2147484805" r:id="rId91"/>
    <p:sldMasterId id="2147484818" r:id="rId92"/>
    <p:sldMasterId id="2147484831" r:id="rId93"/>
    <p:sldMasterId id="2147484844" r:id="rId94"/>
    <p:sldMasterId id="2147484857" r:id="rId95"/>
    <p:sldMasterId id="2147484870" r:id="rId96"/>
    <p:sldMasterId id="2147484883" r:id="rId97"/>
  </p:sldMasterIdLst>
  <p:notesMasterIdLst>
    <p:notesMasterId r:id="rId98"/>
  </p:notesMasterIdLst>
  <p:sldIdLst>
    <p:sldId id="256" r:id="rId99"/>
    <p:sldId id="257" r:id="rId100"/>
    <p:sldId id="258" r:id="rId101"/>
    <p:sldId id="259" r:id="rId102"/>
    <p:sldId id="260" r:id="rId103"/>
    <p:sldId id="261" r:id="rId104"/>
    <p:sldId id="262" r:id="rId105"/>
    <p:sldId id="263" r:id="rId106"/>
    <p:sldId id="264" r:id="rId107"/>
    <p:sldId id="265" r:id="rId108"/>
    <p:sldId id="266" r:id="rId109"/>
    <p:sldId id="267" r:id="rId110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notesMaster" Target="notesMasters/notesMaster1.xml"/><Relationship Id="rId99" Type="http://schemas.openxmlformats.org/officeDocument/2006/relationships/slide" Target="slides/slide1.xml"/><Relationship Id="rId100" Type="http://schemas.openxmlformats.org/officeDocument/2006/relationships/slide" Target="slides/slide2.xml"/><Relationship Id="rId101" Type="http://schemas.openxmlformats.org/officeDocument/2006/relationships/slide" Target="slides/slide3.xml"/><Relationship Id="rId102" Type="http://schemas.openxmlformats.org/officeDocument/2006/relationships/slide" Target="slides/slide4.xml"/><Relationship Id="rId103" Type="http://schemas.openxmlformats.org/officeDocument/2006/relationships/slide" Target="slides/slide5.xml"/><Relationship Id="rId104" Type="http://schemas.openxmlformats.org/officeDocument/2006/relationships/slide" Target="slides/slide6.xml"/><Relationship Id="rId105" Type="http://schemas.openxmlformats.org/officeDocument/2006/relationships/slide" Target="slides/slide7.xml"/><Relationship Id="rId106" Type="http://schemas.openxmlformats.org/officeDocument/2006/relationships/slide" Target="slides/slide8.xml"/><Relationship Id="rId107" Type="http://schemas.openxmlformats.org/officeDocument/2006/relationships/slide" Target="slides/slide9.xml"/><Relationship Id="rId108" Type="http://schemas.openxmlformats.org/officeDocument/2006/relationships/slide" Target="slides/slide10.xml"/><Relationship Id="rId109" Type="http://schemas.openxmlformats.org/officeDocument/2006/relationships/slide" Target="slides/slide11.xml"/><Relationship Id="rId110" Type="http://schemas.openxmlformats.org/officeDocument/2006/relationships/slide" Target="slides/slide12.xml"/><Relationship Id="rId11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move the slide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8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GB" sz="2000" spc="-1" strike="noStrike">
                <a:latin typeface="Arial"/>
              </a:rPr>
              <a:t>Click to edit the notes'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84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84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GB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84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GB" sz="1400" spc="-1" strike="noStrike">
                <a:latin typeface="Times New Roman"/>
              </a:defRPr>
            </a:lvl1pPr>
          </a:lstStyle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84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GB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D77EF616-D643-41D9-98C8-76303EDDF0D6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8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3888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D839D4A-C0C1-4519-B36E-C2CC2FA2204C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9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3915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9F73DED-BEDE-4390-A3C8-6C8D60FD02A6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9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3918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5AAF5E0-E319-48EC-9289-B9AE8B92AFD1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8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3891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7377CF-6C78-4E70-B871-BACE165CC18F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8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3894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A60E362-EDCF-44A2-AB31-DDBE28AD80F2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8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3897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A2512CB-26C7-4D4F-AD28-B7BA6B290809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8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3900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35F6F5F-1017-4250-B131-4C655CA00811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9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3903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4E0E7A1-5852-473E-8B97-84A85305E386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9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3906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146FD9F-FEF1-403A-AC3C-54D153BDB954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9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3909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C91E559-1360-46D7-AB48-D13ADEF358C4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9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3912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D3374DC-54C8-4BE1-856A-FEBD98D00E90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10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10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10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10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10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10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10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10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10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10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10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10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10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10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10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10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10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10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10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10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10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10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10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10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10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10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10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10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10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10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10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10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10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10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10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10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10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10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10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10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10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10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10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10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10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10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10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10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10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10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10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10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10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10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10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10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10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10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10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10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10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10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10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10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10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10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10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10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10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10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10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10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10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10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10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10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10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10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10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10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10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10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10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10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0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0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0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0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0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0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1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1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1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1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1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1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1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1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1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1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1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1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1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1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1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1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1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1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1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1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1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1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1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1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1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1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1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1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1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1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1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1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1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1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1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1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1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1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1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1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1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1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4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5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5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5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5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5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6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6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6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6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6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6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6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6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6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6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6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6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6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6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6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6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6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6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6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6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6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6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6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6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6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6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6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6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6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6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6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6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6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6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6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6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6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6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6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6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6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6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6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6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7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7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7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7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7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7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7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7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7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7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7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7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7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7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7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7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7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7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7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7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7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7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7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7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7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7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7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7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7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7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7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7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7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7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7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7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7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7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7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7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7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7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7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7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7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7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7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7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7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7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7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7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7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7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7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7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7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7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7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8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8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8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8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8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8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8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8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8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8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8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8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8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8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8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8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8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8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8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8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8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8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8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8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8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8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8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8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8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8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8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8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8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8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8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8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8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8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8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8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8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8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8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8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8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8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8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8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8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8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8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8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8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8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8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8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8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8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8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8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8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8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8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8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8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8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8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8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8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8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8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8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8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8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8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8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8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8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8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9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9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9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9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9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9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9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9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9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9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9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9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9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9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9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9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9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9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9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9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9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9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9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9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9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9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9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9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9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9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9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9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9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9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9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9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9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9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9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9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9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9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9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9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9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9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9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9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9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9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9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9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9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9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9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9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9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9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9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9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9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9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9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9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9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9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9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9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9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9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9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9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9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9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9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9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9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9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9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9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0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3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4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5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5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5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5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5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5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0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0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8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9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9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9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9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9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0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0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0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6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6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7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7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7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7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7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8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0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5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6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6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6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6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6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7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0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8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8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9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9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0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0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0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0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0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0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0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6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7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7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7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8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8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8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8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4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4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5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5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5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5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6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6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7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8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8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9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9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9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9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9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9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80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8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8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8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8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8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8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8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8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3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3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3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2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2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9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9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9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9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9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0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2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2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6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7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7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7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7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7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7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0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0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1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1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1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1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1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2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4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4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5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5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5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5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5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2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2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8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8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9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9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9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9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9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6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7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7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7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7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7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7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0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0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8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9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9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9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0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0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0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0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0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6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6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8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8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0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0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1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1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1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1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1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2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3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4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5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5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5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5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5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5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7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8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8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9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9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9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9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9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1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2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2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3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3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3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3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3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6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9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0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1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1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1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1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1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1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3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4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5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5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5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5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5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5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6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8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8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9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9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9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9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9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0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0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0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1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1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1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1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1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1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3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4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5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5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5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5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5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5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8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9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9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9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9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9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5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6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6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7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7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7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7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7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9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0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0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1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1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1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1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1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3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4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4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5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5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5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5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5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7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8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9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9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9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9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9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9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0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1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2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3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3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3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3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3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3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6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6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7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7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7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7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7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8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0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1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1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2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2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2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2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2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4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4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5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5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5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5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6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6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8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9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9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9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9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9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0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1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2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3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3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3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3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3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3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5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6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7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7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7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7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7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7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9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0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0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1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1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1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1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1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1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7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3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4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4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4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5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5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5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5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6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7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7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8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8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9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9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9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9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9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0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7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1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2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2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3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3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3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3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3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7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5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6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6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7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7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7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7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7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9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0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0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1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1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1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1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1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7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3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4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5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5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5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5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5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5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7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6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7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8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9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9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9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9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0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0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0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0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7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7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6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7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7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7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7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8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8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8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0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1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1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1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2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2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8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4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4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5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5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5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5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6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6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8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8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9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9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9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9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9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8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1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2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2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3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3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3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3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3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8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6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7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7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7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7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7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7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9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0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1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1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1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1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1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1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8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4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4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5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5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5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5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5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5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8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8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8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9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9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9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9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9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0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9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9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6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7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7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8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8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8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8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8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0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1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1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2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2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2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2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2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9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6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9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8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9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9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9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9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0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0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0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0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9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9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6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6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7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7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7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7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7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8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9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0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1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1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1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1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1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1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09.xml"/><Relationship Id="rId8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16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1.xml"/><Relationship Id="rId8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27.xml"/><Relationship Id="rId14" Type="http://schemas.openxmlformats.org/officeDocument/2006/relationships/slideLayout" Target="../slideLayouts/slideLayout22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3.xml"/><Relationship Id="rId8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5.xml"/><Relationship Id="rId8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0.xml"/><Relationship Id="rId13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2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57.xml"/><Relationship Id="rId8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2.xml"/><Relationship Id="rId13" Type="http://schemas.openxmlformats.org/officeDocument/2006/relationships/slideLayout" Target="../slideLayouts/slideLayout263.xml"/><Relationship Id="rId14" Type="http://schemas.openxmlformats.org/officeDocument/2006/relationships/slideLayout" Target="../slideLayouts/slideLayout264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69.xml"/><Relationship Id="rId8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76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1.xml"/><Relationship Id="rId8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5.xml"/><Relationship Id="rId12" Type="http://schemas.openxmlformats.org/officeDocument/2006/relationships/slideLayout" Target="../slideLayouts/slideLayout286.xml"/><Relationship Id="rId13" Type="http://schemas.openxmlformats.org/officeDocument/2006/relationships/slideLayout" Target="../slideLayouts/slideLayout287.xml"/><Relationship Id="rId14" Type="http://schemas.openxmlformats.org/officeDocument/2006/relationships/slideLayout" Target="../slideLayouts/slideLayout288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0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09.xml"/><Relationship Id="rId12" Type="http://schemas.openxmlformats.org/officeDocument/2006/relationships/slideLayout" Target="../slideLayouts/slideLayout310.xml"/><Relationship Id="rId13" Type="http://schemas.openxmlformats.org/officeDocument/2006/relationships/slideLayout" Target="../slideLayouts/slideLayout311.xml"/><Relationship Id="rId14" Type="http://schemas.openxmlformats.org/officeDocument/2006/relationships/slideLayout" Target="../slideLayouts/slideLayout312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17.xml"/><Relationship Id="rId8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1.xml"/><Relationship Id="rId12" Type="http://schemas.openxmlformats.org/officeDocument/2006/relationships/slideLayout" Target="../slideLayouts/slideLayout322.xml"/><Relationship Id="rId13" Type="http://schemas.openxmlformats.org/officeDocument/2006/relationships/slideLayout" Target="../slideLayouts/slideLayout323.xml"/><Relationship Id="rId14" Type="http://schemas.openxmlformats.org/officeDocument/2006/relationships/slideLayout" Target="../slideLayouts/slideLayout324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29.xml"/><Relationship Id="rId8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3.xml"/><Relationship Id="rId12" Type="http://schemas.openxmlformats.org/officeDocument/2006/relationships/slideLayout" Target="../slideLayouts/slideLayout334.xml"/><Relationship Id="rId13" Type="http://schemas.openxmlformats.org/officeDocument/2006/relationships/slideLayout" Target="../slideLayouts/slideLayout335.xml"/><Relationship Id="rId14" Type="http://schemas.openxmlformats.org/officeDocument/2006/relationships/slideLayout" Target="../slideLayouts/slideLayout336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1.xml"/><Relationship Id="rId8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46.xml"/><Relationship Id="rId13" Type="http://schemas.openxmlformats.org/officeDocument/2006/relationships/slideLayout" Target="../slideLayouts/slideLayout347.xml"/><Relationship Id="rId14" Type="http://schemas.openxmlformats.org/officeDocument/2006/relationships/slideLayout" Target="../slideLayouts/slideLayout348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2.xml"/><Relationship Id="rId7" Type="http://schemas.openxmlformats.org/officeDocument/2006/relationships/slideLayout" Target="../slideLayouts/slideLayout353.xml"/><Relationship Id="rId8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57.xml"/><Relationship Id="rId12" Type="http://schemas.openxmlformats.org/officeDocument/2006/relationships/slideLayout" Target="../slideLayouts/slideLayout358.xml"/><Relationship Id="rId13" Type="http://schemas.openxmlformats.org/officeDocument/2006/relationships/slideLayout" Target="../slideLayouts/slideLayout359.xml"/><Relationship Id="rId14" Type="http://schemas.openxmlformats.org/officeDocument/2006/relationships/slideLayout" Target="../slideLayouts/slideLayout36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5.xml"/><Relationship Id="rId8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67.xml"/><Relationship Id="rId10" Type="http://schemas.openxmlformats.org/officeDocument/2006/relationships/slideLayout" Target="../slideLayouts/slideLayout368.xml"/><Relationship Id="rId11" Type="http://schemas.openxmlformats.org/officeDocument/2006/relationships/slideLayout" Target="../slideLayouts/slideLayout369.xml"/><Relationship Id="rId12" Type="http://schemas.openxmlformats.org/officeDocument/2006/relationships/slideLayout" Target="../slideLayouts/slideLayout370.xml"/><Relationship Id="rId13" Type="http://schemas.openxmlformats.org/officeDocument/2006/relationships/slideLayout" Target="../slideLayouts/slideLayout371.xml"/><Relationship Id="rId14" Type="http://schemas.openxmlformats.org/officeDocument/2006/relationships/slideLayout" Target="../slideLayouts/slideLayout372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76.xml"/><Relationship Id="rId7" Type="http://schemas.openxmlformats.org/officeDocument/2006/relationships/slideLayout" Target="../slideLayouts/slideLayout377.xml"/><Relationship Id="rId8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1.xml"/><Relationship Id="rId12" Type="http://schemas.openxmlformats.org/officeDocument/2006/relationships/slideLayout" Target="../slideLayouts/slideLayout382.xml"/><Relationship Id="rId13" Type="http://schemas.openxmlformats.org/officeDocument/2006/relationships/slideLayout" Target="../slideLayouts/slideLayout383.xml"/><Relationship Id="rId14" Type="http://schemas.openxmlformats.org/officeDocument/2006/relationships/slideLayout" Target="../slideLayouts/slideLayout384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89.xml"/><Relationship Id="rId8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3.xml"/><Relationship Id="rId12" Type="http://schemas.openxmlformats.org/officeDocument/2006/relationships/slideLayout" Target="../slideLayouts/slideLayout394.xml"/><Relationship Id="rId13" Type="http://schemas.openxmlformats.org/officeDocument/2006/relationships/slideLayout" Target="../slideLayouts/slideLayout395.xml"/><Relationship Id="rId14" Type="http://schemas.openxmlformats.org/officeDocument/2006/relationships/slideLayout" Target="../slideLayouts/slideLayout396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401.xml"/><Relationship Id="rId8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5.xml"/><Relationship Id="rId12" Type="http://schemas.openxmlformats.org/officeDocument/2006/relationships/slideLayout" Target="../slideLayouts/slideLayout406.xml"/><Relationship Id="rId13" Type="http://schemas.openxmlformats.org/officeDocument/2006/relationships/slideLayout" Target="../slideLayouts/slideLayout407.xml"/><Relationship Id="rId14" Type="http://schemas.openxmlformats.org/officeDocument/2006/relationships/slideLayout" Target="../slideLayouts/slideLayout408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409.xml"/><Relationship Id="rId4" Type="http://schemas.openxmlformats.org/officeDocument/2006/relationships/slideLayout" Target="../slideLayouts/slideLayout410.xml"/><Relationship Id="rId5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413.xml"/><Relationship Id="rId8" Type="http://schemas.openxmlformats.org/officeDocument/2006/relationships/slideLayout" Target="../slideLayouts/slideLayout414.xml"/><Relationship Id="rId9" Type="http://schemas.openxmlformats.org/officeDocument/2006/relationships/slideLayout" Target="../slideLayouts/slideLayout415.xml"/><Relationship Id="rId10" Type="http://schemas.openxmlformats.org/officeDocument/2006/relationships/slideLayout" Target="../slideLayouts/slideLayout416.xml"/><Relationship Id="rId11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18.xml"/><Relationship Id="rId13" Type="http://schemas.openxmlformats.org/officeDocument/2006/relationships/slideLayout" Target="../slideLayouts/slideLayout419.xml"/><Relationship Id="rId14" Type="http://schemas.openxmlformats.org/officeDocument/2006/relationships/slideLayout" Target="../slideLayouts/slideLayout420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5.xml"/><Relationship Id="rId8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28.xml"/><Relationship Id="rId11" Type="http://schemas.openxmlformats.org/officeDocument/2006/relationships/slideLayout" Target="../slideLayouts/slideLayout429.xml"/><Relationship Id="rId12" Type="http://schemas.openxmlformats.org/officeDocument/2006/relationships/slideLayout" Target="../slideLayouts/slideLayout430.xml"/><Relationship Id="rId13" Type="http://schemas.openxmlformats.org/officeDocument/2006/relationships/slideLayout" Target="../slideLayouts/slideLayout431.xml"/><Relationship Id="rId14" Type="http://schemas.openxmlformats.org/officeDocument/2006/relationships/slideLayout" Target="../slideLayouts/slideLayout432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433.xml"/><Relationship Id="rId4" Type="http://schemas.openxmlformats.org/officeDocument/2006/relationships/slideLayout" Target="../slideLayouts/slideLayout434.xml"/><Relationship Id="rId5" Type="http://schemas.openxmlformats.org/officeDocument/2006/relationships/slideLayout" Target="../slideLayouts/slideLayout435.xml"/><Relationship Id="rId6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37.xml"/><Relationship Id="rId8" Type="http://schemas.openxmlformats.org/officeDocument/2006/relationships/slideLayout" Target="../slideLayouts/slideLayout438.xml"/><Relationship Id="rId9" Type="http://schemas.openxmlformats.org/officeDocument/2006/relationships/slideLayout" Target="../slideLayouts/slideLayout439.xml"/><Relationship Id="rId10" Type="http://schemas.openxmlformats.org/officeDocument/2006/relationships/slideLayout" Target="../slideLayouts/slideLayout440.xml"/><Relationship Id="rId11" Type="http://schemas.openxmlformats.org/officeDocument/2006/relationships/slideLayout" Target="../slideLayouts/slideLayout441.xml"/><Relationship Id="rId12" Type="http://schemas.openxmlformats.org/officeDocument/2006/relationships/slideLayout" Target="../slideLayouts/slideLayout442.xml"/><Relationship Id="rId13" Type="http://schemas.openxmlformats.org/officeDocument/2006/relationships/slideLayout" Target="../slideLayouts/slideLayout443.xml"/><Relationship Id="rId14" Type="http://schemas.openxmlformats.org/officeDocument/2006/relationships/slideLayout" Target="../slideLayouts/slideLayout444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445.xml"/><Relationship Id="rId4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49.xml"/><Relationship Id="rId8" Type="http://schemas.openxmlformats.org/officeDocument/2006/relationships/slideLayout" Target="../slideLayouts/slideLayout450.xml"/><Relationship Id="rId9" Type="http://schemas.openxmlformats.org/officeDocument/2006/relationships/slideLayout" Target="../slideLayouts/slideLayout451.xml"/><Relationship Id="rId10" Type="http://schemas.openxmlformats.org/officeDocument/2006/relationships/slideLayout" Target="../slideLayouts/slideLayout452.xml"/><Relationship Id="rId11" Type="http://schemas.openxmlformats.org/officeDocument/2006/relationships/slideLayout" Target="../slideLayouts/slideLayout453.xml"/><Relationship Id="rId12" Type="http://schemas.openxmlformats.org/officeDocument/2006/relationships/slideLayout" Target="../slideLayouts/slideLayout454.xml"/><Relationship Id="rId13" Type="http://schemas.openxmlformats.org/officeDocument/2006/relationships/slideLayout" Target="../slideLayouts/slideLayout455.xml"/><Relationship Id="rId14" Type="http://schemas.openxmlformats.org/officeDocument/2006/relationships/slideLayout" Target="../slideLayouts/slideLayout456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58.xml"/><Relationship Id="rId5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62.xml"/><Relationship Id="rId9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64.xml"/><Relationship Id="rId11" Type="http://schemas.openxmlformats.org/officeDocument/2006/relationships/slideLayout" Target="../slideLayouts/slideLayout465.xml"/><Relationship Id="rId12" Type="http://schemas.openxmlformats.org/officeDocument/2006/relationships/slideLayout" Target="../slideLayouts/slideLayout466.xml"/><Relationship Id="rId13" Type="http://schemas.openxmlformats.org/officeDocument/2006/relationships/slideLayout" Target="../slideLayouts/slideLayout467.xml"/><Relationship Id="rId14" Type="http://schemas.openxmlformats.org/officeDocument/2006/relationships/slideLayout" Target="../slideLayouts/slideLayout468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469.xml"/><Relationship Id="rId4" Type="http://schemas.openxmlformats.org/officeDocument/2006/relationships/slideLayout" Target="../slideLayouts/slideLayout470.xml"/><Relationship Id="rId5" Type="http://schemas.openxmlformats.org/officeDocument/2006/relationships/slideLayout" Target="../slideLayouts/slideLayout471.xml"/><Relationship Id="rId6" Type="http://schemas.openxmlformats.org/officeDocument/2006/relationships/slideLayout" Target="../slideLayouts/slideLayout472.xml"/><Relationship Id="rId7" Type="http://schemas.openxmlformats.org/officeDocument/2006/relationships/slideLayout" Target="../slideLayouts/slideLayout473.xml"/><Relationship Id="rId8" Type="http://schemas.openxmlformats.org/officeDocument/2006/relationships/slideLayout" Target="../slideLayouts/slideLayout474.xml"/><Relationship Id="rId9" Type="http://schemas.openxmlformats.org/officeDocument/2006/relationships/slideLayout" Target="../slideLayouts/slideLayout475.xml"/><Relationship Id="rId10" Type="http://schemas.openxmlformats.org/officeDocument/2006/relationships/slideLayout" Target="../slideLayouts/slideLayout476.xml"/><Relationship Id="rId11" Type="http://schemas.openxmlformats.org/officeDocument/2006/relationships/slideLayout" Target="../slideLayouts/slideLayout477.xml"/><Relationship Id="rId12" Type="http://schemas.openxmlformats.org/officeDocument/2006/relationships/slideLayout" Target="../slideLayouts/slideLayout478.xml"/><Relationship Id="rId13" Type="http://schemas.openxmlformats.org/officeDocument/2006/relationships/slideLayout" Target="../slideLayouts/slideLayout479.xml"/><Relationship Id="rId14" Type="http://schemas.openxmlformats.org/officeDocument/2006/relationships/slideLayout" Target="../slideLayouts/slideLayout48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481.xml"/><Relationship Id="rId4" Type="http://schemas.openxmlformats.org/officeDocument/2006/relationships/slideLayout" Target="../slideLayouts/slideLayout482.xml"/><Relationship Id="rId5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4.xml"/><Relationship Id="rId7" Type="http://schemas.openxmlformats.org/officeDocument/2006/relationships/slideLayout" Target="../slideLayouts/slideLayout485.xml"/><Relationship Id="rId8" Type="http://schemas.openxmlformats.org/officeDocument/2006/relationships/slideLayout" Target="../slideLayouts/slideLayout486.xml"/><Relationship Id="rId9" Type="http://schemas.openxmlformats.org/officeDocument/2006/relationships/slideLayout" Target="../slideLayouts/slideLayout487.xml"/><Relationship Id="rId10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89.xml"/><Relationship Id="rId12" Type="http://schemas.openxmlformats.org/officeDocument/2006/relationships/slideLayout" Target="../slideLayouts/slideLayout490.xml"/><Relationship Id="rId13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92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493.xml"/><Relationship Id="rId4" Type="http://schemas.openxmlformats.org/officeDocument/2006/relationships/slideLayout" Target="../slideLayouts/slideLayout494.xml"/><Relationship Id="rId5" Type="http://schemas.openxmlformats.org/officeDocument/2006/relationships/slideLayout" Target="../slideLayouts/slideLayout495.xml"/><Relationship Id="rId6" Type="http://schemas.openxmlformats.org/officeDocument/2006/relationships/slideLayout" Target="../slideLayouts/slideLayout496.xml"/><Relationship Id="rId7" Type="http://schemas.openxmlformats.org/officeDocument/2006/relationships/slideLayout" Target="../slideLayouts/slideLayout497.xml"/><Relationship Id="rId8" Type="http://schemas.openxmlformats.org/officeDocument/2006/relationships/slideLayout" Target="../slideLayouts/slideLayout498.xml"/><Relationship Id="rId9" Type="http://schemas.openxmlformats.org/officeDocument/2006/relationships/slideLayout" Target="../slideLayouts/slideLayout499.xml"/><Relationship Id="rId10" Type="http://schemas.openxmlformats.org/officeDocument/2006/relationships/slideLayout" Target="../slideLayouts/slideLayout500.xml"/><Relationship Id="rId11" Type="http://schemas.openxmlformats.org/officeDocument/2006/relationships/slideLayout" Target="../slideLayouts/slideLayout501.xml"/><Relationship Id="rId12" Type="http://schemas.openxmlformats.org/officeDocument/2006/relationships/slideLayout" Target="../slideLayouts/slideLayout502.xml"/><Relationship Id="rId13" Type="http://schemas.openxmlformats.org/officeDocument/2006/relationships/slideLayout" Target="../slideLayouts/slideLayout503.xml"/><Relationship Id="rId14" Type="http://schemas.openxmlformats.org/officeDocument/2006/relationships/slideLayout" Target="../slideLayouts/slideLayout504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09.xml"/><Relationship Id="rId8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3.xml"/><Relationship Id="rId12" Type="http://schemas.openxmlformats.org/officeDocument/2006/relationships/slideLayout" Target="../slideLayouts/slideLayout514.xml"/><Relationship Id="rId13" Type="http://schemas.openxmlformats.org/officeDocument/2006/relationships/slideLayout" Target="../slideLayouts/slideLayout515.xml"/><Relationship Id="rId14" Type="http://schemas.openxmlformats.org/officeDocument/2006/relationships/slideLayout" Target="../slideLayouts/slideLayout516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517.xml"/><Relationship Id="rId4" Type="http://schemas.openxmlformats.org/officeDocument/2006/relationships/slideLayout" Target="../slideLayouts/slideLayout518.xml"/><Relationship Id="rId5" Type="http://schemas.openxmlformats.org/officeDocument/2006/relationships/slideLayout" Target="../slideLayouts/slideLayout519.xml"/><Relationship Id="rId6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1.xml"/><Relationship Id="rId8" Type="http://schemas.openxmlformats.org/officeDocument/2006/relationships/slideLayout" Target="../slideLayouts/slideLayout522.xml"/><Relationship Id="rId9" Type="http://schemas.openxmlformats.org/officeDocument/2006/relationships/slideLayout" Target="../slideLayouts/slideLayout523.xml"/><Relationship Id="rId10" Type="http://schemas.openxmlformats.org/officeDocument/2006/relationships/slideLayout" Target="../slideLayouts/slideLayout524.xml"/><Relationship Id="rId11" Type="http://schemas.openxmlformats.org/officeDocument/2006/relationships/slideLayout" Target="../slideLayouts/slideLayout525.xml"/><Relationship Id="rId12" Type="http://schemas.openxmlformats.org/officeDocument/2006/relationships/slideLayout" Target="../slideLayouts/slideLayout526.xml"/><Relationship Id="rId13" Type="http://schemas.openxmlformats.org/officeDocument/2006/relationships/slideLayout" Target="../slideLayouts/slideLayout527.xml"/><Relationship Id="rId14" Type="http://schemas.openxmlformats.org/officeDocument/2006/relationships/slideLayout" Target="../slideLayouts/slideLayout528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529.xml"/><Relationship Id="rId4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2.xml"/><Relationship Id="rId7" Type="http://schemas.openxmlformats.org/officeDocument/2006/relationships/slideLayout" Target="../slideLayouts/slideLayout533.xml"/><Relationship Id="rId8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5.xml"/><Relationship Id="rId10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37.xml"/><Relationship Id="rId12" Type="http://schemas.openxmlformats.org/officeDocument/2006/relationships/slideLayout" Target="../slideLayouts/slideLayout538.xml"/><Relationship Id="rId13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0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541.xml"/><Relationship Id="rId4" Type="http://schemas.openxmlformats.org/officeDocument/2006/relationships/slideLayout" Target="../slideLayouts/slideLayout542.xml"/><Relationship Id="rId5" Type="http://schemas.openxmlformats.org/officeDocument/2006/relationships/slideLayout" Target="../slideLayouts/slideLayout543.xml"/><Relationship Id="rId6" Type="http://schemas.openxmlformats.org/officeDocument/2006/relationships/slideLayout" Target="../slideLayouts/slideLayout544.xml"/><Relationship Id="rId7" Type="http://schemas.openxmlformats.org/officeDocument/2006/relationships/slideLayout" Target="../slideLayouts/slideLayout545.xml"/><Relationship Id="rId8" Type="http://schemas.openxmlformats.org/officeDocument/2006/relationships/slideLayout" Target="../slideLayouts/slideLayout546.xml"/><Relationship Id="rId9" Type="http://schemas.openxmlformats.org/officeDocument/2006/relationships/slideLayout" Target="../slideLayouts/slideLayout547.xml"/><Relationship Id="rId10" Type="http://schemas.openxmlformats.org/officeDocument/2006/relationships/slideLayout" Target="../slideLayouts/slideLayout548.xml"/><Relationship Id="rId11" Type="http://schemas.openxmlformats.org/officeDocument/2006/relationships/slideLayout" Target="../slideLayouts/slideLayout549.xml"/><Relationship Id="rId12" Type="http://schemas.openxmlformats.org/officeDocument/2006/relationships/slideLayout" Target="../slideLayouts/slideLayout550.xml"/><Relationship Id="rId13" Type="http://schemas.openxmlformats.org/officeDocument/2006/relationships/slideLayout" Target="../slideLayouts/slideLayout551.xml"/><Relationship Id="rId14" Type="http://schemas.openxmlformats.org/officeDocument/2006/relationships/slideLayout" Target="../slideLayouts/slideLayout552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553.xml"/><Relationship Id="rId4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55.xml"/><Relationship Id="rId6" Type="http://schemas.openxmlformats.org/officeDocument/2006/relationships/slideLayout" Target="../slideLayouts/slideLayout556.xml"/><Relationship Id="rId7" Type="http://schemas.openxmlformats.org/officeDocument/2006/relationships/slideLayout" Target="../slideLayouts/slideLayout557.xml"/><Relationship Id="rId8" Type="http://schemas.openxmlformats.org/officeDocument/2006/relationships/slideLayout" Target="../slideLayouts/slideLayout558.xml"/><Relationship Id="rId9" Type="http://schemas.openxmlformats.org/officeDocument/2006/relationships/slideLayout" Target="../slideLayouts/slideLayout559.xml"/><Relationship Id="rId10" Type="http://schemas.openxmlformats.org/officeDocument/2006/relationships/slideLayout" Target="../slideLayouts/slideLayout560.xml"/><Relationship Id="rId11" Type="http://schemas.openxmlformats.org/officeDocument/2006/relationships/slideLayout" Target="../slideLayouts/slideLayout561.xml"/><Relationship Id="rId12" Type="http://schemas.openxmlformats.org/officeDocument/2006/relationships/slideLayout" Target="../slideLayouts/slideLayout562.xml"/><Relationship Id="rId13" Type="http://schemas.openxmlformats.org/officeDocument/2006/relationships/slideLayout" Target="../slideLayouts/slideLayout563.xml"/><Relationship Id="rId14" Type="http://schemas.openxmlformats.org/officeDocument/2006/relationships/slideLayout" Target="../slideLayouts/slideLayout564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565.xml"/><Relationship Id="rId4" Type="http://schemas.openxmlformats.org/officeDocument/2006/relationships/slideLayout" Target="../slideLayouts/slideLayout566.xml"/><Relationship Id="rId5" Type="http://schemas.openxmlformats.org/officeDocument/2006/relationships/slideLayout" Target="../slideLayouts/slideLayout567.xml"/><Relationship Id="rId6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69.xml"/><Relationship Id="rId8" Type="http://schemas.openxmlformats.org/officeDocument/2006/relationships/slideLayout" Target="../slideLayouts/slideLayout570.xml"/><Relationship Id="rId9" Type="http://schemas.openxmlformats.org/officeDocument/2006/relationships/slideLayout" Target="../slideLayouts/slideLayout571.xml"/><Relationship Id="rId10" Type="http://schemas.openxmlformats.org/officeDocument/2006/relationships/slideLayout" Target="../slideLayouts/slideLayout572.xml"/><Relationship Id="rId11" Type="http://schemas.openxmlformats.org/officeDocument/2006/relationships/slideLayout" Target="../slideLayouts/slideLayout573.xml"/><Relationship Id="rId12" Type="http://schemas.openxmlformats.org/officeDocument/2006/relationships/slideLayout" Target="../slideLayouts/slideLayout574.xml"/><Relationship Id="rId13" Type="http://schemas.openxmlformats.org/officeDocument/2006/relationships/slideLayout" Target="../slideLayouts/slideLayout575.xml"/><Relationship Id="rId14" Type="http://schemas.openxmlformats.org/officeDocument/2006/relationships/slideLayout" Target="../slideLayouts/slideLayout576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577.xml"/><Relationship Id="rId4" Type="http://schemas.openxmlformats.org/officeDocument/2006/relationships/slideLayout" Target="../slideLayouts/slideLayout578.xml"/><Relationship Id="rId5" Type="http://schemas.openxmlformats.org/officeDocument/2006/relationships/slideLayout" Target="../slideLayouts/slideLayout579.xml"/><Relationship Id="rId6" Type="http://schemas.openxmlformats.org/officeDocument/2006/relationships/slideLayout" Target="../slideLayouts/slideLayout580.xml"/><Relationship Id="rId7" Type="http://schemas.openxmlformats.org/officeDocument/2006/relationships/slideLayout" Target="../slideLayouts/slideLayout581.xml"/><Relationship Id="rId8" Type="http://schemas.openxmlformats.org/officeDocument/2006/relationships/slideLayout" Target="../slideLayouts/slideLayout582.xml"/><Relationship Id="rId9" Type="http://schemas.openxmlformats.org/officeDocument/2006/relationships/slideLayout" Target="../slideLayouts/slideLayout583.xml"/><Relationship Id="rId10" Type="http://schemas.openxmlformats.org/officeDocument/2006/relationships/slideLayout" Target="../slideLayouts/slideLayout584.xml"/><Relationship Id="rId11" Type="http://schemas.openxmlformats.org/officeDocument/2006/relationships/slideLayout" Target="../slideLayouts/slideLayout585.xml"/><Relationship Id="rId12" Type="http://schemas.openxmlformats.org/officeDocument/2006/relationships/slideLayout" Target="../slideLayouts/slideLayout586.xml"/><Relationship Id="rId13" Type="http://schemas.openxmlformats.org/officeDocument/2006/relationships/slideLayout" Target="../slideLayouts/slideLayout587.xml"/><Relationship Id="rId14" Type="http://schemas.openxmlformats.org/officeDocument/2006/relationships/slideLayout" Target="../slideLayouts/slideLayout58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589.xml"/><Relationship Id="rId4" Type="http://schemas.openxmlformats.org/officeDocument/2006/relationships/slideLayout" Target="../slideLayouts/slideLayout590.xml"/><Relationship Id="rId5" Type="http://schemas.openxmlformats.org/officeDocument/2006/relationships/slideLayout" Target="../slideLayouts/slideLayout591.xml"/><Relationship Id="rId6" Type="http://schemas.openxmlformats.org/officeDocument/2006/relationships/slideLayout" Target="../slideLayouts/slideLayout592.xml"/><Relationship Id="rId7" Type="http://schemas.openxmlformats.org/officeDocument/2006/relationships/slideLayout" Target="../slideLayouts/slideLayout593.xml"/><Relationship Id="rId8" Type="http://schemas.openxmlformats.org/officeDocument/2006/relationships/slideLayout" Target="../slideLayouts/slideLayout594.xml"/><Relationship Id="rId9" Type="http://schemas.openxmlformats.org/officeDocument/2006/relationships/slideLayout" Target="../slideLayouts/slideLayout595.xml"/><Relationship Id="rId10" Type="http://schemas.openxmlformats.org/officeDocument/2006/relationships/slideLayout" Target="../slideLayouts/slideLayout596.xml"/><Relationship Id="rId11" Type="http://schemas.openxmlformats.org/officeDocument/2006/relationships/slideLayout" Target="../slideLayouts/slideLayout597.xml"/><Relationship Id="rId12" Type="http://schemas.openxmlformats.org/officeDocument/2006/relationships/slideLayout" Target="../slideLayouts/slideLayout598.xml"/><Relationship Id="rId13" Type="http://schemas.openxmlformats.org/officeDocument/2006/relationships/slideLayout" Target="../slideLayouts/slideLayout599.xml"/><Relationship Id="rId14" Type="http://schemas.openxmlformats.org/officeDocument/2006/relationships/slideLayout" Target="../slideLayouts/slideLayout60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601.xml"/><Relationship Id="rId4" Type="http://schemas.openxmlformats.org/officeDocument/2006/relationships/slideLayout" Target="../slideLayouts/slideLayout602.xml"/><Relationship Id="rId5" Type="http://schemas.openxmlformats.org/officeDocument/2006/relationships/slideLayout" Target="../slideLayouts/slideLayout603.xml"/><Relationship Id="rId6" Type="http://schemas.openxmlformats.org/officeDocument/2006/relationships/slideLayout" Target="../slideLayouts/slideLayout604.xml"/><Relationship Id="rId7" Type="http://schemas.openxmlformats.org/officeDocument/2006/relationships/slideLayout" Target="../slideLayouts/slideLayout605.xml"/><Relationship Id="rId8" Type="http://schemas.openxmlformats.org/officeDocument/2006/relationships/slideLayout" Target="../slideLayouts/slideLayout606.xml"/><Relationship Id="rId9" Type="http://schemas.openxmlformats.org/officeDocument/2006/relationships/slideLayout" Target="../slideLayouts/slideLayout607.xml"/><Relationship Id="rId10" Type="http://schemas.openxmlformats.org/officeDocument/2006/relationships/slideLayout" Target="../slideLayouts/slideLayout608.xml"/><Relationship Id="rId11" Type="http://schemas.openxmlformats.org/officeDocument/2006/relationships/slideLayout" Target="../slideLayouts/slideLayout609.xml"/><Relationship Id="rId12" Type="http://schemas.openxmlformats.org/officeDocument/2006/relationships/slideLayout" Target="../slideLayouts/slideLayout610.xml"/><Relationship Id="rId13" Type="http://schemas.openxmlformats.org/officeDocument/2006/relationships/slideLayout" Target="../slideLayouts/slideLayout611.xml"/><Relationship Id="rId14" Type="http://schemas.openxmlformats.org/officeDocument/2006/relationships/slideLayout" Target="../slideLayouts/slideLayout612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613.xml"/><Relationship Id="rId4" Type="http://schemas.openxmlformats.org/officeDocument/2006/relationships/slideLayout" Target="../slideLayouts/slideLayout614.xml"/><Relationship Id="rId5" Type="http://schemas.openxmlformats.org/officeDocument/2006/relationships/slideLayout" Target="../slideLayouts/slideLayout615.xml"/><Relationship Id="rId6" Type="http://schemas.openxmlformats.org/officeDocument/2006/relationships/slideLayout" Target="../slideLayouts/slideLayout616.xml"/><Relationship Id="rId7" Type="http://schemas.openxmlformats.org/officeDocument/2006/relationships/slideLayout" Target="../slideLayouts/slideLayout617.xml"/><Relationship Id="rId8" Type="http://schemas.openxmlformats.org/officeDocument/2006/relationships/slideLayout" Target="../slideLayouts/slideLayout618.xml"/><Relationship Id="rId9" Type="http://schemas.openxmlformats.org/officeDocument/2006/relationships/slideLayout" Target="../slideLayouts/slideLayout619.xml"/><Relationship Id="rId10" Type="http://schemas.openxmlformats.org/officeDocument/2006/relationships/slideLayout" Target="../slideLayouts/slideLayout620.xml"/><Relationship Id="rId11" Type="http://schemas.openxmlformats.org/officeDocument/2006/relationships/slideLayout" Target="../slideLayouts/slideLayout621.xml"/><Relationship Id="rId12" Type="http://schemas.openxmlformats.org/officeDocument/2006/relationships/slideLayout" Target="../slideLayouts/slideLayout622.xml"/><Relationship Id="rId13" Type="http://schemas.openxmlformats.org/officeDocument/2006/relationships/slideLayout" Target="../slideLayouts/slideLayout623.xml"/><Relationship Id="rId14" Type="http://schemas.openxmlformats.org/officeDocument/2006/relationships/slideLayout" Target="../slideLayouts/slideLayout624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625.xml"/><Relationship Id="rId4" Type="http://schemas.openxmlformats.org/officeDocument/2006/relationships/slideLayout" Target="../slideLayouts/slideLayout626.xml"/><Relationship Id="rId5" Type="http://schemas.openxmlformats.org/officeDocument/2006/relationships/slideLayout" Target="../slideLayouts/slideLayout627.xml"/><Relationship Id="rId6" Type="http://schemas.openxmlformats.org/officeDocument/2006/relationships/slideLayout" Target="../slideLayouts/slideLayout628.xml"/><Relationship Id="rId7" Type="http://schemas.openxmlformats.org/officeDocument/2006/relationships/slideLayout" Target="../slideLayouts/slideLayout629.xml"/><Relationship Id="rId8" Type="http://schemas.openxmlformats.org/officeDocument/2006/relationships/slideLayout" Target="../slideLayouts/slideLayout630.xml"/><Relationship Id="rId9" Type="http://schemas.openxmlformats.org/officeDocument/2006/relationships/slideLayout" Target="../slideLayouts/slideLayout631.xml"/><Relationship Id="rId10" Type="http://schemas.openxmlformats.org/officeDocument/2006/relationships/slideLayout" Target="../slideLayouts/slideLayout632.xml"/><Relationship Id="rId11" Type="http://schemas.openxmlformats.org/officeDocument/2006/relationships/slideLayout" Target="../slideLayouts/slideLayout633.xml"/><Relationship Id="rId12" Type="http://schemas.openxmlformats.org/officeDocument/2006/relationships/slideLayout" Target="../slideLayouts/slideLayout634.xml"/><Relationship Id="rId13" Type="http://schemas.openxmlformats.org/officeDocument/2006/relationships/slideLayout" Target="../slideLayouts/slideLayout635.xml"/><Relationship Id="rId14" Type="http://schemas.openxmlformats.org/officeDocument/2006/relationships/slideLayout" Target="../slideLayouts/slideLayout636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0.xml"/><Relationship Id="rId7" Type="http://schemas.openxmlformats.org/officeDocument/2006/relationships/slideLayout" Target="../slideLayouts/slideLayout641.xml"/><Relationship Id="rId8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5.xml"/><Relationship Id="rId12" Type="http://schemas.openxmlformats.org/officeDocument/2006/relationships/slideLayout" Target="../slideLayouts/slideLayout646.xml"/><Relationship Id="rId13" Type="http://schemas.openxmlformats.org/officeDocument/2006/relationships/slideLayout" Target="../slideLayouts/slideLayout647.xml"/><Relationship Id="rId14" Type="http://schemas.openxmlformats.org/officeDocument/2006/relationships/slideLayout" Target="../slideLayouts/slideLayout648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649.xml"/><Relationship Id="rId4" Type="http://schemas.openxmlformats.org/officeDocument/2006/relationships/slideLayout" Target="../slideLayouts/slideLayout650.xml"/><Relationship Id="rId5" Type="http://schemas.openxmlformats.org/officeDocument/2006/relationships/slideLayout" Target="../slideLayouts/slideLayout651.xml"/><Relationship Id="rId6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3.xml"/><Relationship Id="rId8" Type="http://schemas.openxmlformats.org/officeDocument/2006/relationships/slideLayout" Target="../slideLayouts/slideLayout654.xml"/><Relationship Id="rId9" Type="http://schemas.openxmlformats.org/officeDocument/2006/relationships/slideLayout" Target="../slideLayouts/slideLayout655.xml"/><Relationship Id="rId10" Type="http://schemas.openxmlformats.org/officeDocument/2006/relationships/slideLayout" Target="../slideLayouts/slideLayout656.xml"/><Relationship Id="rId11" Type="http://schemas.openxmlformats.org/officeDocument/2006/relationships/slideLayout" Target="../slideLayouts/slideLayout657.xml"/><Relationship Id="rId12" Type="http://schemas.openxmlformats.org/officeDocument/2006/relationships/slideLayout" Target="../slideLayouts/slideLayout658.xml"/><Relationship Id="rId13" Type="http://schemas.openxmlformats.org/officeDocument/2006/relationships/slideLayout" Target="../slideLayouts/slideLayout659.xml"/><Relationship Id="rId14" Type="http://schemas.openxmlformats.org/officeDocument/2006/relationships/slideLayout" Target="../slideLayouts/slideLayout660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661.xml"/><Relationship Id="rId4" Type="http://schemas.openxmlformats.org/officeDocument/2006/relationships/slideLayout" Target="../slideLayouts/slideLayout662.xml"/><Relationship Id="rId5" Type="http://schemas.openxmlformats.org/officeDocument/2006/relationships/slideLayout" Target="../slideLayouts/slideLayout663.xml"/><Relationship Id="rId6" Type="http://schemas.openxmlformats.org/officeDocument/2006/relationships/slideLayout" Target="../slideLayouts/slideLayout664.xml"/><Relationship Id="rId7" Type="http://schemas.openxmlformats.org/officeDocument/2006/relationships/slideLayout" Target="../slideLayouts/slideLayout665.xml"/><Relationship Id="rId8" Type="http://schemas.openxmlformats.org/officeDocument/2006/relationships/slideLayout" Target="../slideLayouts/slideLayout666.xml"/><Relationship Id="rId9" Type="http://schemas.openxmlformats.org/officeDocument/2006/relationships/slideLayout" Target="../slideLayouts/slideLayout667.xml"/><Relationship Id="rId10" Type="http://schemas.openxmlformats.org/officeDocument/2006/relationships/slideLayout" Target="../slideLayouts/slideLayout668.xml"/><Relationship Id="rId11" Type="http://schemas.openxmlformats.org/officeDocument/2006/relationships/slideLayout" Target="../slideLayouts/slideLayout669.xml"/><Relationship Id="rId12" Type="http://schemas.openxmlformats.org/officeDocument/2006/relationships/slideLayout" Target="../slideLayouts/slideLayout670.xml"/><Relationship Id="rId13" Type="http://schemas.openxmlformats.org/officeDocument/2006/relationships/slideLayout" Target="../slideLayouts/slideLayout671.xml"/><Relationship Id="rId14" Type="http://schemas.openxmlformats.org/officeDocument/2006/relationships/slideLayout" Target="../slideLayouts/slideLayout672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673.xml"/><Relationship Id="rId4" Type="http://schemas.openxmlformats.org/officeDocument/2006/relationships/slideLayout" Target="../slideLayouts/slideLayout674.xml"/><Relationship Id="rId5" Type="http://schemas.openxmlformats.org/officeDocument/2006/relationships/slideLayout" Target="../slideLayouts/slideLayout675.xml"/><Relationship Id="rId6" Type="http://schemas.openxmlformats.org/officeDocument/2006/relationships/slideLayout" Target="../slideLayouts/slideLayout676.xml"/><Relationship Id="rId7" Type="http://schemas.openxmlformats.org/officeDocument/2006/relationships/slideLayout" Target="../slideLayouts/slideLayout677.xml"/><Relationship Id="rId8" Type="http://schemas.openxmlformats.org/officeDocument/2006/relationships/slideLayout" Target="../slideLayouts/slideLayout678.xml"/><Relationship Id="rId9" Type="http://schemas.openxmlformats.org/officeDocument/2006/relationships/slideLayout" Target="../slideLayouts/slideLayout679.xml"/><Relationship Id="rId10" Type="http://schemas.openxmlformats.org/officeDocument/2006/relationships/slideLayout" Target="../slideLayouts/slideLayout680.xml"/><Relationship Id="rId11" Type="http://schemas.openxmlformats.org/officeDocument/2006/relationships/slideLayout" Target="../slideLayouts/slideLayout681.xml"/><Relationship Id="rId12" Type="http://schemas.openxmlformats.org/officeDocument/2006/relationships/slideLayout" Target="../slideLayouts/slideLayout682.xml"/><Relationship Id="rId13" Type="http://schemas.openxmlformats.org/officeDocument/2006/relationships/slideLayout" Target="../slideLayouts/slideLayout683.xml"/><Relationship Id="rId14" Type="http://schemas.openxmlformats.org/officeDocument/2006/relationships/slideLayout" Target="../slideLayouts/slideLayout684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685.xml"/><Relationship Id="rId4" Type="http://schemas.openxmlformats.org/officeDocument/2006/relationships/slideLayout" Target="../slideLayouts/slideLayout686.xml"/><Relationship Id="rId5" Type="http://schemas.openxmlformats.org/officeDocument/2006/relationships/slideLayout" Target="../slideLayouts/slideLayout687.xml"/><Relationship Id="rId6" Type="http://schemas.openxmlformats.org/officeDocument/2006/relationships/slideLayout" Target="../slideLayouts/slideLayout688.xml"/><Relationship Id="rId7" Type="http://schemas.openxmlformats.org/officeDocument/2006/relationships/slideLayout" Target="../slideLayouts/slideLayout689.xml"/><Relationship Id="rId8" Type="http://schemas.openxmlformats.org/officeDocument/2006/relationships/slideLayout" Target="../slideLayouts/slideLayout690.xml"/><Relationship Id="rId9" Type="http://schemas.openxmlformats.org/officeDocument/2006/relationships/slideLayout" Target="../slideLayouts/slideLayout691.xml"/><Relationship Id="rId10" Type="http://schemas.openxmlformats.org/officeDocument/2006/relationships/slideLayout" Target="../slideLayouts/slideLayout692.xml"/><Relationship Id="rId11" Type="http://schemas.openxmlformats.org/officeDocument/2006/relationships/slideLayout" Target="../slideLayouts/slideLayout693.xml"/><Relationship Id="rId12" Type="http://schemas.openxmlformats.org/officeDocument/2006/relationships/slideLayout" Target="../slideLayouts/slideLayout694.xml"/><Relationship Id="rId13" Type="http://schemas.openxmlformats.org/officeDocument/2006/relationships/slideLayout" Target="../slideLayouts/slideLayout695.xml"/><Relationship Id="rId14" Type="http://schemas.openxmlformats.org/officeDocument/2006/relationships/slideLayout" Target="../slideLayouts/slideLayout696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697.xml"/><Relationship Id="rId4" Type="http://schemas.openxmlformats.org/officeDocument/2006/relationships/slideLayout" Target="../slideLayouts/slideLayout698.xml"/><Relationship Id="rId5" Type="http://schemas.openxmlformats.org/officeDocument/2006/relationships/slideLayout" Target="../slideLayouts/slideLayout699.xml"/><Relationship Id="rId6" Type="http://schemas.openxmlformats.org/officeDocument/2006/relationships/slideLayout" Target="../slideLayouts/slideLayout700.xml"/><Relationship Id="rId7" Type="http://schemas.openxmlformats.org/officeDocument/2006/relationships/slideLayout" Target="../slideLayouts/slideLayout701.xml"/><Relationship Id="rId8" Type="http://schemas.openxmlformats.org/officeDocument/2006/relationships/slideLayout" Target="../slideLayouts/slideLayout702.xml"/><Relationship Id="rId9" Type="http://schemas.openxmlformats.org/officeDocument/2006/relationships/slideLayout" Target="../slideLayouts/slideLayout703.xml"/><Relationship Id="rId10" Type="http://schemas.openxmlformats.org/officeDocument/2006/relationships/slideLayout" Target="../slideLayouts/slideLayout704.xml"/><Relationship Id="rId11" Type="http://schemas.openxmlformats.org/officeDocument/2006/relationships/slideLayout" Target="../slideLayouts/slideLayout705.xml"/><Relationship Id="rId12" Type="http://schemas.openxmlformats.org/officeDocument/2006/relationships/slideLayout" Target="../slideLayouts/slideLayout706.xml"/><Relationship Id="rId13" Type="http://schemas.openxmlformats.org/officeDocument/2006/relationships/slideLayout" Target="../slideLayouts/slideLayout707.xml"/><Relationship Id="rId14" Type="http://schemas.openxmlformats.org/officeDocument/2006/relationships/slideLayout" Target="../slideLayouts/slideLayout708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709.xml"/><Relationship Id="rId4" Type="http://schemas.openxmlformats.org/officeDocument/2006/relationships/slideLayout" Target="../slideLayouts/slideLayout710.xml"/><Relationship Id="rId5" Type="http://schemas.openxmlformats.org/officeDocument/2006/relationships/slideLayout" Target="../slideLayouts/slideLayout711.xml"/><Relationship Id="rId6" Type="http://schemas.openxmlformats.org/officeDocument/2006/relationships/slideLayout" Target="../slideLayouts/slideLayout712.xml"/><Relationship Id="rId7" Type="http://schemas.openxmlformats.org/officeDocument/2006/relationships/slideLayout" Target="../slideLayouts/slideLayout713.xml"/><Relationship Id="rId8" Type="http://schemas.openxmlformats.org/officeDocument/2006/relationships/slideLayout" Target="../slideLayouts/slideLayout714.xml"/><Relationship Id="rId9" Type="http://schemas.openxmlformats.org/officeDocument/2006/relationships/slideLayout" Target="../slideLayouts/slideLayout715.xml"/><Relationship Id="rId10" Type="http://schemas.openxmlformats.org/officeDocument/2006/relationships/slideLayout" Target="../slideLayouts/slideLayout716.xml"/><Relationship Id="rId11" Type="http://schemas.openxmlformats.org/officeDocument/2006/relationships/slideLayout" Target="../slideLayouts/slideLayout717.xml"/><Relationship Id="rId12" Type="http://schemas.openxmlformats.org/officeDocument/2006/relationships/slideLayout" Target="../slideLayouts/slideLayout718.xml"/><Relationship Id="rId13" Type="http://schemas.openxmlformats.org/officeDocument/2006/relationships/slideLayout" Target="../slideLayouts/slideLayout719.xml"/><Relationship Id="rId14" Type="http://schemas.openxmlformats.org/officeDocument/2006/relationships/slideLayout" Target="../slideLayouts/slideLayout72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721.xml"/><Relationship Id="rId4" Type="http://schemas.openxmlformats.org/officeDocument/2006/relationships/slideLayout" Target="../slideLayouts/slideLayout722.xml"/><Relationship Id="rId5" Type="http://schemas.openxmlformats.org/officeDocument/2006/relationships/slideLayout" Target="../slideLayouts/slideLayout723.xml"/><Relationship Id="rId6" Type="http://schemas.openxmlformats.org/officeDocument/2006/relationships/slideLayout" Target="../slideLayouts/slideLayout724.xml"/><Relationship Id="rId7" Type="http://schemas.openxmlformats.org/officeDocument/2006/relationships/slideLayout" Target="../slideLayouts/slideLayout725.xml"/><Relationship Id="rId8" Type="http://schemas.openxmlformats.org/officeDocument/2006/relationships/slideLayout" Target="../slideLayouts/slideLayout726.xml"/><Relationship Id="rId9" Type="http://schemas.openxmlformats.org/officeDocument/2006/relationships/slideLayout" Target="../slideLayouts/slideLayout727.xml"/><Relationship Id="rId10" Type="http://schemas.openxmlformats.org/officeDocument/2006/relationships/slideLayout" Target="../slideLayouts/slideLayout728.xml"/><Relationship Id="rId11" Type="http://schemas.openxmlformats.org/officeDocument/2006/relationships/slideLayout" Target="../slideLayouts/slideLayout729.xml"/><Relationship Id="rId12" Type="http://schemas.openxmlformats.org/officeDocument/2006/relationships/slideLayout" Target="../slideLayouts/slideLayout730.xml"/><Relationship Id="rId13" Type="http://schemas.openxmlformats.org/officeDocument/2006/relationships/slideLayout" Target="../slideLayouts/slideLayout731.xml"/><Relationship Id="rId14" Type="http://schemas.openxmlformats.org/officeDocument/2006/relationships/slideLayout" Target="../slideLayouts/slideLayout732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733.xml"/><Relationship Id="rId4" Type="http://schemas.openxmlformats.org/officeDocument/2006/relationships/slideLayout" Target="../slideLayouts/slideLayout734.xml"/><Relationship Id="rId5" Type="http://schemas.openxmlformats.org/officeDocument/2006/relationships/slideLayout" Target="../slideLayouts/slideLayout735.xml"/><Relationship Id="rId6" Type="http://schemas.openxmlformats.org/officeDocument/2006/relationships/slideLayout" Target="../slideLayouts/slideLayout736.xml"/><Relationship Id="rId7" Type="http://schemas.openxmlformats.org/officeDocument/2006/relationships/slideLayout" Target="../slideLayouts/slideLayout737.xml"/><Relationship Id="rId8" Type="http://schemas.openxmlformats.org/officeDocument/2006/relationships/slideLayout" Target="../slideLayouts/slideLayout738.xml"/><Relationship Id="rId9" Type="http://schemas.openxmlformats.org/officeDocument/2006/relationships/slideLayout" Target="../slideLayouts/slideLayout739.xml"/><Relationship Id="rId10" Type="http://schemas.openxmlformats.org/officeDocument/2006/relationships/slideLayout" Target="../slideLayouts/slideLayout740.xml"/><Relationship Id="rId11" Type="http://schemas.openxmlformats.org/officeDocument/2006/relationships/slideLayout" Target="../slideLayouts/slideLayout741.xml"/><Relationship Id="rId12" Type="http://schemas.openxmlformats.org/officeDocument/2006/relationships/slideLayout" Target="../slideLayouts/slideLayout742.xml"/><Relationship Id="rId13" Type="http://schemas.openxmlformats.org/officeDocument/2006/relationships/slideLayout" Target="../slideLayouts/slideLayout743.xml"/><Relationship Id="rId14" Type="http://schemas.openxmlformats.org/officeDocument/2006/relationships/slideLayout" Target="../slideLayouts/slideLayout744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745.xml"/><Relationship Id="rId4" Type="http://schemas.openxmlformats.org/officeDocument/2006/relationships/slideLayout" Target="../slideLayouts/slideLayout746.xml"/><Relationship Id="rId5" Type="http://schemas.openxmlformats.org/officeDocument/2006/relationships/slideLayout" Target="../slideLayouts/slideLayout747.xml"/><Relationship Id="rId6" Type="http://schemas.openxmlformats.org/officeDocument/2006/relationships/slideLayout" Target="../slideLayouts/slideLayout748.xml"/><Relationship Id="rId7" Type="http://schemas.openxmlformats.org/officeDocument/2006/relationships/slideLayout" Target="../slideLayouts/slideLayout749.xml"/><Relationship Id="rId8" Type="http://schemas.openxmlformats.org/officeDocument/2006/relationships/slideLayout" Target="../slideLayouts/slideLayout750.xml"/><Relationship Id="rId9" Type="http://schemas.openxmlformats.org/officeDocument/2006/relationships/slideLayout" Target="../slideLayouts/slideLayout751.xml"/><Relationship Id="rId10" Type="http://schemas.openxmlformats.org/officeDocument/2006/relationships/slideLayout" Target="../slideLayouts/slideLayout752.xml"/><Relationship Id="rId11" Type="http://schemas.openxmlformats.org/officeDocument/2006/relationships/slideLayout" Target="../slideLayouts/slideLayout753.xml"/><Relationship Id="rId12" Type="http://schemas.openxmlformats.org/officeDocument/2006/relationships/slideLayout" Target="../slideLayouts/slideLayout754.xml"/><Relationship Id="rId13" Type="http://schemas.openxmlformats.org/officeDocument/2006/relationships/slideLayout" Target="../slideLayouts/slideLayout755.xml"/><Relationship Id="rId14" Type="http://schemas.openxmlformats.org/officeDocument/2006/relationships/slideLayout" Target="../slideLayouts/slideLayout756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image" Target="../media/image64.png"/><Relationship Id="rId3" Type="http://schemas.openxmlformats.org/officeDocument/2006/relationships/slideLayout" Target="../slideLayouts/slideLayout757.xml"/><Relationship Id="rId4" Type="http://schemas.openxmlformats.org/officeDocument/2006/relationships/slideLayout" Target="../slideLayouts/slideLayout758.xml"/><Relationship Id="rId5" Type="http://schemas.openxmlformats.org/officeDocument/2006/relationships/slideLayout" Target="../slideLayouts/slideLayout759.xml"/><Relationship Id="rId6" Type="http://schemas.openxmlformats.org/officeDocument/2006/relationships/slideLayout" Target="../slideLayouts/slideLayout760.xml"/><Relationship Id="rId7" Type="http://schemas.openxmlformats.org/officeDocument/2006/relationships/slideLayout" Target="../slideLayouts/slideLayout761.xml"/><Relationship Id="rId8" Type="http://schemas.openxmlformats.org/officeDocument/2006/relationships/slideLayout" Target="../slideLayouts/slideLayout762.xml"/><Relationship Id="rId9" Type="http://schemas.openxmlformats.org/officeDocument/2006/relationships/slideLayout" Target="../slideLayouts/slideLayout763.xml"/><Relationship Id="rId10" Type="http://schemas.openxmlformats.org/officeDocument/2006/relationships/slideLayout" Target="../slideLayouts/slideLayout764.xml"/><Relationship Id="rId11" Type="http://schemas.openxmlformats.org/officeDocument/2006/relationships/slideLayout" Target="../slideLayouts/slideLayout765.xml"/><Relationship Id="rId12" Type="http://schemas.openxmlformats.org/officeDocument/2006/relationships/slideLayout" Target="../slideLayouts/slideLayout766.xml"/><Relationship Id="rId13" Type="http://schemas.openxmlformats.org/officeDocument/2006/relationships/slideLayout" Target="../slideLayouts/slideLayout767.xml"/><Relationship Id="rId14" Type="http://schemas.openxmlformats.org/officeDocument/2006/relationships/slideLayout" Target="../slideLayouts/slideLayout768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769.xml"/><Relationship Id="rId4" Type="http://schemas.openxmlformats.org/officeDocument/2006/relationships/slideLayout" Target="../slideLayouts/slideLayout770.xml"/><Relationship Id="rId5" Type="http://schemas.openxmlformats.org/officeDocument/2006/relationships/slideLayout" Target="../slideLayouts/slideLayout771.xml"/><Relationship Id="rId6" Type="http://schemas.openxmlformats.org/officeDocument/2006/relationships/slideLayout" Target="../slideLayouts/slideLayout772.xml"/><Relationship Id="rId7" Type="http://schemas.openxmlformats.org/officeDocument/2006/relationships/slideLayout" Target="../slideLayouts/slideLayout773.xml"/><Relationship Id="rId8" Type="http://schemas.openxmlformats.org/officeDocument/2006/relationships/slideLayout" Target="../slideLayouts/slideLayout774.xml"/><Relationship Id="rId9" Type="http://schemas.openxmlformats.org/officeDocument/2006/relationships/slideLayout" Target="../slideLayouts/slideLayout775.xml"/><Relationship Id="rId10" Type="http://schemas.openxmlformats.org/officeDocument/2006/relationships/slideLayout" Target="../slideLayouts/slideLayout776.xml"/><Relationship Id="rId11" Type="http://schemas.openxmlformats.org/officeDocument/2006/relationships/slideLayout" Target="../slideLayouts/slideLayout777.xml"/><Relationship Id="rId12" Type="http://schemas.openxmlformats.org/officeDocument/2006/relationships/slideLayout" Target="../slideLayouts/slideLayout778.xml"/><Relationship Id="rId13" Type="http://schemas.openxmlformats.org/officeDocument/2006/relationships/slideLayout" Target="../slideLayouts/slideLayout779.xml"/><Relationship Id="rId14" Type="http://schemas.openxmlformats.org/officeDocument/2006/relationships/slideLayout" Target="../slideLayouts/slideLayout780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image" Target="../media/image66.png"/><Relationship Id="rId3" Type="http://schemas.openxmlformats.org/officeDocument/2006/relationships/slideLayout" Target="../slideLayouts/slideLayout781.xml"/><Relationship Id="rId4" Type="http://schemas.openxmlformats.org/officeDocument/2006/relationships/slideLayout" Target="../slideLayouts/slideLayout782.xml"/><Relationship Id="rId5" Type="http://schemas.openxmlformats.org/officeDocument/2006/relationships/slideLayout" Target="../slideLayouts/slideLayout783.xml"/><Relationship Id="rId6" Type="http://schemas.openxmlformats.org/officeDocument/2006/relationships/slideLayout" Target="../slideLayouts/slideLayout784.xml"/><Relationship Id="rId7" Type="http://schemas.openxmlformats.org/officeDocument/2006/relationships/slideLayout" Target="../slideLayouts/slideLayout785.xml"/><Relationship Id="rId8" Type="http://schemas.openxmlformats.org/officeDocument/2006/relationships/slideLayout" Target="../slideLayouts/slideLayout786.xml"/><Relationship Id="rId9" Type="http://schemas.openxmlformats.org/officeDocument/2006/relationships/slideLayout" Target="../slideLayouts/slideLayout787.xml"/><Relationship Id="rId10" Type="http://schemas.openxmlformats.org/officeDocument/2006/relationships/slideLayout" Target="../slideLayouts/slideLayout788.xml"/><Relationship Id="rId11" Type="http://schemas.openxmlformats.org/officeDocument/2006/relationships/slideLayout" Target="../slideLayouts/slideLayout789.xml"/><Relationship Id="rId12" Type="http://schemas.openxmlformats.org/officeDocument/2006/relationships/slideLayout" Target="../slideLayouts/slideLayout790.xml"/><Relationship Id="rId13" Type="http://schemas.openxmlformats.org/officeDocument/2006/relationships/slideLayout" Target="../slideLayouts/slideLayout791.xml"/><Relationship Id="rId14" Type="http://schemas.openxmlformats.org/officeDocument/2006/relationships/slideLayout" Target="../slideLayouts/slideLayout792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image" Target="../media/image67.png"/><Relationship Id="rId3" Type="http://schemas.openxmlformats.org/officeDocument/2006/relationships/slideLayout" Target="../slideLayouts/slideLayout793.xml"/><Relationship Id="rId4" Type="http://schemas.openxmlformats.org/officeDocument/2006/relationships/slideLayout" Target="../slideLayouts/slideLayout794.xml"/><Relationship Id="rId5" Type="http://schemas.openxmlformats.org/officeDocument/2006/relationships/slideLayout" Target="../slideLayouts/slideLayout795.xml"/><Relationship Id="rId6" Type="http://schemas.openxmlformats.org/officeDocument/2006/relationships/slideLayout" Target="../slideLayouts/slideLayout796.xml"/><Relationship Id="rId7" Type="http://schemas.openxmlformats.org/officeDocument/2006/relationships/slideLayout" Target="../slideLayouts/slideLayout797.xml"/><Relationship Id="rId8" Type="http://schemas.openxmlformats.org/officeDocument/2006/relationships/slideLayout" Target="../slideLayouts/slideLayout798.xml"/><Relationship Id="rId9" Type="http://schemas.openxmlformats.org/officeDocument/2006/relationships/slideLayout" Target="../slideLayouts/slideLayout799.xml"/><Relationship Id="rId10" Type="http://schemas.openxmlformats.org/officeDocument/2006/relationships/slideLayout" Target="../slideLayouts/slideLayout800.xml"/><Relationship Id="rId11" Type="http://schemas.openxmlformats.org/officeDocument/2006/relationships/slideLayout" Target="../slideLayouts/slideLayout801.xml"/><Relationship Id="rId12" Type="http://schemas.openxmlformats.org/officeDocument/2006/relationships/slideLayout" Target="../slideLayouts/slideLayout802.xml"/><Relationship Id="rId13" Type="http://schemas.openxmlformats.org/officeDocument/2006/relationships/slideLayout" Target="../slideLayouts/slideLayout803.xml"/><Relationship Id="rId14" Type="http://schemas.openxmlformats.org/officeDocument/2006/relationships/slideLayout" Target="../slideLayouts/slideLayout804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805.xml"/><Relationship Id="rId4" Type="http://schemas.openxmlformats.org/officeDocument/2006/relationships/slideLayout" Target="../slideLayouts/slideLayout806.xml"/><Relationship Id="rId5" Type="http://schemas.openxmlformats.org/officeDocument/2006/relationships/slideLayout" Target="../slideLayouts/slideLayout807.xml"/><Relationship Id="rId6" Type="http://schemas.openxmlformats.org/officeDocument/2006/relationships/slideLayout" Target="../slideLayouts/slideLayout808.xml"/><Relationship Id="rId7" Type="http://schemas.openxmlformats.org/officeDocument/2006/relationships/slideLayout" Target="../slideLayouts/slideLayout809.xml"/><Relationship Id="rId8" Type="http://schemas.openxmlformats.org/officeDocument/2006/relationships/slideLayout" Target="../slideLayouts/slideLayout810.xml"/><Relationship Id="rId9" Type="http://schemas.openxmlformats.org/officeDocument/2006/relationships/slideLayout" Target="../slideLayouts/slideLayout811.xml"/><Relationship Id="rId10" Type="http://schemas.openxmlformats.org/officeDocument/2006/relationships/slideLayout" Target="../slideLayouts/slideLayout812.xml"/><Relationship Id="rId11" Type="http://schemas.openxmlformats.org/officeDocument/2006/relationships/slideLayout" Target="../slideLayouts/slideLayout813.xml"/><Relationship Id="rId12" Type="http://schemas.openxmlformats.org/officeDocument/2006/relationships/slideLayout" Target="../slideLayouts/slideLayout814.xml"/><Relationship Id="rId13" Type="http://schemas.openxmlformats.org/officeDocument/2006/relationships/slideLayout" Target="../slideLayouts/slideLayout815.xml"/><Relationship Id="rId14" Type="http://schemas.openxmlformats.org/officeDocument/2006/relationships/slideLayout" Target="../slideLayouts/slideLayout816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image" Target="../media/image69.png"/><Relationship Id="rId3" Type="http://schemas.openxmlformats.org/officeDocument/2006/relationships/slideLayout" Target="../slideLayouts/slideLayout817.xml"/><Relationship Id="rId4" Type="http://schemas.openxmlformats.org/officeDocument/2006/relationships/slideLayout" Target="../slideLayouts/slideLayout818.xml"/><Relationship Id="rId5" Type="http://schemas.openxmlformats.org/officeDocument/2006/relationships/slideLayout" Target="../slideLayouts/slideLayout819.xml"/><Relationship Id="rId6" Type="http://schemas.openxmlformats.org/officeDocument/2006/relationships/slideLayout" Target="../slideLayouts/slideLayout820.xml"/><Relationship Id="rId7" Type="http://schemas.openxmlformats.org/officeDocument/2006/relationships/slideLayout" Target="../slideLayouts/slideLayout821.xml"/><Relationship Id="rId8" Type="http://schemas.openxmlformats.org/officeDocument/2006/relationships/slideLayout" Target="../slideLayouts/slideLayout822.xml"/><Relationship Id="rId9" Type="http://schemas.openxmlformats.org/officeDocument/2006/relationships/slideLayout" Target="../slideLayouts/slideLayout823.xml"/><Relationship Id="rId10" Type="http://schemas.openxmlformats.org/officeDocument/2006/relationships/slideLayout" Target="../slideLayouts/slideLayout824.xml"/><Relationship Id="rId11" Type="http://schemas.openxmlformats.org/officeDocument/2006/relationships/slideLayout" Target="../slideLayouts/slideLayout825.xml"/><Relationship Id="rId12" Type="http://schemas.openxmlformats.org/officeDocument/2006/relationships/slideLayout" Target="../slideLayouts/slideLayout826.xml"/><Relationship Id="rId13" Type="http://schemas.openxmlformats.org/officeDocument/2006/relationships/slideLayout" Target="../slideLayouts/slideLayout827.xml"/><Relationship Id="rId14" Type="http://schemas.openxmlformats.org/officeDocument/2006/relationships/slideLayout" Target="../slideLayouts/slideLayout828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image" Target="../media/image70.png"/><Relationship Id="rId3" Type="http://schemas.openxmlformats.org/officeDocument/2006/relationships/slideLayout" Target="../slideLayouts/slideLayout829.xml"/><Relationship Id="rId4" Type="http://schemas.openxmlformats.org/officeDocument/2006/relationships/slideLayout" Target="../slideLayouts/slideLayout830.xml"/><Relationship Id="rId5" Type="http://schemas.openxmlformats.org/officeDocument/2006/relationships/slideLayout" Target="../slideLayouts/slideLayout831.xml"/><Relationship Id="rId6" Type="http://schemas.openxmlformats.org/officeDocument/2006/relationships/slideLayout" Target="../slideLayouts/slideLayout832.xml"/><Relationship Id="rId7" Type="http://schemas.openxmlformats.org/officeDocument/2006/relationships/slideLayout" Target="../slideLayouts/slideLayout833.xml"/><Relationship Id="rId8" Type="http://schemas.openxmlformats.org/officeDocument/2006/relationships/slideLayout" Target="../slideLayouts/slideLayout834.xml"/><Relationship Id="rId9" Type="http://schemas.openxmlformats.org/officeDocument/2006/relationships/slideLayout" Target="../slideLayouts/slideLayout835.xml"/><Relationship Id="rId10" Type="http://schemas.openxmlformats.org/officeDocument/2006/relationships/slideLayout" Target="../slideLayouts/slideLayout836.xml"/><Relationship Id="rId11" Type="http://schemas.openxmlformats.org/officeDocument/2006/relationships/slideLayout" Target="../slideLayouts/slideLayout837.xml"/><Relationship Id="rId12" Type="http://schemas.openxmlformats.org/officeDocument/2006/relationships/slideLayout" Target="../slideLayouts/slideLayout838.xml"/><Relationship Id="rId13" Type="http://schemas.openxmlformats.org/officeDocument/2006/relationships/slideLayout" Target="../slideLayouts/slideLayout839.xml"/><Relationship Id="rId14" Type="http://schemas.openxmlformats.org/officeDocument/2006/relationships/slideLayout" Target="../slideLayouts/slideLayout84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image" Target="../media/image71.png"/><Relationship Id="rId3" Type="http://schemas.openxmlformats.org/officeDocument/2006/relationships/slideLayout" Target="../slideLayouts/slideLayout841.xml"/><Relationship Id="rId4" Type="http://schemas.openxmlformats.org/officeDocument/2006/relationships/slideLayout" Target="../slideLayouts/slideLayout842.xml"/><Relationship Id="rId5" Type="http://schemas.openxmlformats.org/officeDocument/2006/relationships/slideLayout" Target="../slideLayouts/slideLayout843.xml"/><Relationship Id="rId6" Type="http://schemas.openxmlformats.org/officeDocument/2006/relationships/slideLayout" Target="../slideLayouts/slideLayout844.xml"/><Relationship Id="rId7" Type="http://schemas.openxmlformats.org/officeDocument/2006/relationships/slideLayout" Target="../slideLayouts/slideLayout845.xml"/><Relationship Id="rId8" Type="http://schemas.openxmlformats.org/officeDocument/2006/relationships/slideLayout" Target="../slideLayouts/slideLayout846.xml"/><Relationship Id="rId9" Type="http://schemas.openxmlformats.org/officeDocument/2006/relationships/slideLayout" Target="../slideLayouts/slideLayout847.xml"/><Relationship Id="rId10" Type="http://schemas.openxmlformats.org/officeDocument/2006/relationships/slideLayout" Target="../slideLayouts/slideLayout848.xml"/><Relationship Id="rId11" Type="http://schemas.openxmlformats.org/officeDocument/2006/relationships/slideLayout" Target="../slideLayouts/slideLayout849.xml"/><Relationship Id="rId12" Type="http://schemas.openxmlformats.org/officeDocument/2006/relationships/slideLayout" Target="../slideLayouts/slideLayout850.xml"/><Relationship Id="rId13" Type="http://schemas.openxmlformats.org/officeDocument/2006/relationships/slideLayout" Target="../slideLayouts/slideLayout851.xml"/><Relationship Id="rId14" Type="http://schemas.openxmlformats.org/officeDocument/2006/relationships/slideLayout" Target="../slideLayouts/slideLayout852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image" Target="../media/image72.png"/><Relationship Id="rId3" Type="http://schemas.openxmlformats.org/officeDocument/2006/relationships/slideLayout" Target="../slideLayouts/slideLayout853.xml"/><Relationship Id="rId4" Type="http://schemas.openxmlformats.org/officeDocument/2006/relationships/slideLayout" Target="../slideLayouts/slideLayout854.xml"/><Relationship Id="rId5" Type="http://schemas.openxmlformats.org/officeDocument/2006/relationships/slideLayout" Target="../slideLayouts/slideLayout855.xml"/><Relationship Id="rId6" Type="http://schemas.openxmlformats.org/officeDocument/2006/relationships/slideLayout" Target="../slideLayouts/slideLayout856.xml"/><Relationship Id="rId7" Type="http://schemas.openxmlformats.org/officeDocument/2006/relationships/slideLayout" Target="../slideLayouts/slideLayout857.xml"/><Relationship Id="rId8" Type="http://schemas.openxmlformats.org/officeDocument/2006/relationships/slideLayout" Target="../slideLayouts/slideLayout858.xml"/><Relationship Id="rId9" Type="http://schemas.openxmlformats.org/officeDocument/2006/relationships/slideLayout" Target="../slideLayouts/slideLayout859.xml"/><Relationship Id="rId10" Type="http://schemas.openxmlformats.org/officeDocument/2006/relationships/slideLayout" Target="../slideLayouts/slideLayout860.xml"/><Relationship Id="rId11" Type="http://schemas.openxmlformats.org/officeDocument/2006/relationships/slideLayout" Target="../slideLayouts/slideLayout861.xml"/><Relationship Id="rId12" Type="http://schemas.openxmlformats.org/officeDocument/2006/relationships/slideLayout" Target="../slideLayouts/slideLayout862.xml"/><Relationship Id="rId13" Type="http://schemas.openxmlformats.org/officeDocument/2006/relationships/slideLayout" Target="../slideLayouts/slideLayout863.xml"/><Relationship Id="rId14" Type="http://schemas.openxmlformats.org/officeDocument/2006/relationships/slideLayout" Target="../slideLayouts/slideLayout864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image" Target="../media/image73.png"/><Relationship Id="rId3" Type="http://schemas.openxmlformats.org/officeDocument/2006/relationships/slideLayout" Target="../slideLayouts/slideLayout865.xml"/><Relationship Id="rId4" Type="http://schemas.openxmlformats.org/officeDocument/2006/relationships/slideLayout" Target="../slideLayouts/slideLayout866.xml"/><Relationship Id="rId5" Type="http://schemas.openxmlformats.org/officeDocument/2006/relationships/slideLayout" Target="../slideLayouts/slideLayout867.xml"/><Relationship Id="rId6" Type="http://schemas.openxmlformats.org/officeDocument/2006/relationships/slideLayout" Target="../slideLayouts/slideLayout868.xml"/><Relationship Id="rId7" Type="http://schemas.openxmlformats.org/officeDocument/2006/relationships/slideLayout" Target="../slideLayouts/slideLayout869.xml"/><Relationship Id="rId8" Type="http://schemas.openxmlformats.org/officeDocument/2006/relationships/slideLayout" Target="../slideLayouts/slideLayout870.xml"/><Relationship Id="rId9" Type="http://schemas.openxmlformats.org/officeDocument/2006/relationships/slideLayout" Target="../slideLayouts/slideLayout871.xml"/><Relationship Id="rId10" Type="http://schemas.openxmlformats.org/officeDocument/2006/relationships/slideLayout" Target="../slideLayouts/slideLayout872.xml"/><Relationship Id="rId11" Type="http://schemas.openxmlformats.org/officeDocument/2006/relationships/slideLayout" Target="../slideLayouts/slideLayout873.xml"/><Relationship Id="rId12" Type="http://schemas.openxmlformats.org/officeDocument/2006/relationships/slideLayout" Target="../slideLayouts/slideLayout874.xml"/><Relationship Id="rId13" Type="http://schemas.openxmlformats.org/officeDocument/2006/relationships/slideLayout" Target="../slideLayouts/slideLayout875.xml"/><Relationship Id="rId14" Type="http://schemas.openxmlformats.org/officeDocument/2006/relationships/slideLayout" Target="../slideLayouts/slideLayout876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image" Target="../media/image74.png"/><Relationship Id="rId3" Type="http://schemas.openxmlformats.org/officeDocument/2006/relationships/slideLayout" Target="../slideLayouts/slideLayout877.xml"/><Relationship Id="rId4" Type="http://schemas.openxmlformats.org/officeDocument/2006/relationships/slideLayout" Target="../slideLayouts/slideLayout878.xml"/><Relationship Id="rId5" Type="http://schemas.openxmlformats.org/officeDocument/2006/relationships/slideLayout" Target="../slideLayouts/slideLayout879.xml"/><Relationship Id="rId6" Type="http://schemas.openxmlformats.org/officeDocument/2006/relationships/slideLayout" Target="../slideLayouts/slideLayout880.xml"/><Relationship Id="rId7" Type="http://schemas.openxmlformats.org/officeDocument/2006/relationships/slideLayout" Target="../slideLayouts/slideLayout881.xml"/><Relationship Id="rId8" Type="http://schemas.openxmlformats.org/officeDocument/2006/relationships/slideLayout" Target="../slideLayouts/slideLayout882.xml"/><Relationship Id="rId9" Type="http://schemas.openxmlformats.org/officeDocument/2006/relationships/slideLayout" Target="../slideLayouts/slideLayout883.xml"/><Relationship Id="rId10" Type="http://schemas.openxmlformats.org/officeDocument/2006/relationships/slideLayout" Target="../slideLayouts/slideLayout884.xml"/><Relationship Id="rId11" Type="http://schemas.openxmlformats.org/officeDocument/2006/relationships/slideLayout" Target="../slideLayouts/slideLayout885.xml"/><Relationship Id="rId12" Type="http://schemas.openxmlformats.org/officeDocument/2006/relationships/slideLayout" Target="../slideLayouts/slideLayout886.xml"/><Relationship Id="rId13" Type="http://schemas.openxmlformats.org/officeDocument/2006/relationships/slideLayout" Target="../slideLayouts/slideLayout887.xml"/><Relationship Id="rId14" Type="http://schemas.openxmlformats.org/officeDocument/2006/relationships/slideLayout" Target="../slideLayouts/slideLayout888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image" Target="../media/image75.png"/><Relationship Id="rId3" Type="http://schemas.openxmlformats.org/officeDocument/2006/relationships/slideLayout" Target="../slideLayouts/slideLayout889.xml"/><Relationship Id="rId4" Type="http://schemas.openxmlformats.org/officeDocument/2006/relationships/slideLayout" Target="../slideLayouts/slideLayout890.xml"/><Relationship Id="rId5" Type="http://schemas.openxmlformats.org/officeDocument/2006/relationships/slideLayout" Target="../slideLayouts/slideLayout891.xml"/><Relationship Id="rId6" Type="http://schemas.openxmlformats.org/officeDocument/2006/relationships/slideLayout" Target="../slideLayouts/slideLayout892.xml"/><Relationship Id="rId7" Type="http://schemas.openxmlformats.org/officeDocument/2006/relationships/slideLayout" Target="../slideLayouts/slideLayout893.xml"/><Relationship Id="rId8" Type="http://schemas.openxmlformats.org/officeDocument/2006/relationships/slideLayout" Target="../slideLayouts/slideLayout894.xml"/><Relationship Id="rId9" Type="http://schemas.openxmlformats.org/officeDocument/2006/relationships/slideLayout" Target="../slideLayouts/slideLayout895.xml"/><Relationship Id="rId10" Type="http://schemas.openxmlformats.org/officeDocument/2006/relationships/slideLayout" Target="../slideLayouts/slideLayout896.xml"/><Relationship Id="rId11" Type="http://schemas.openxmlformats.org/officeDocument/2006/relationships/slideLayout" Target="../slideLayouts/slideLayout897.xml"/><Relationship Id="rId12" Type="http://schemas.openxmlformats.org/officeDocument/2006/relationships/slideLayout" Target="../slideLayouts/slideLayout898.xml"/><Relationship Id="rId13" Type="http://schemas.openxmlformats.org/officeDocument/2006/relationships/slideLayout" Target="../slideLayouts/slideLayout899.xml"/><Relationship Id="rId14" Type="http://schemas.openxmlformats.org/officeDocument/2006/relationships/slideLayout" Target="../slideLayouts/slideLayout900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image" Target="../media/image76.png"/><Relationship Id="rId3" Type="http://schemas.openxmlformats.org/officeDocument/2006/relationships/slideLayout" Target="../slideLayouts/slideLayout901.xml"/><Relationship Id="rId4" Type="http://schemas.openxmlformats.org/officeDocument/2006/relationships/slideLayout" Target="../slideLayouts/slideLayout902.xml"/><Relationship Id="rId5" Type="http://schemas.openxmlformats.org/officeDocument/2006/relationships/slideLayout" Target="../slideLayouts/slideLayout903.xml"/><Relationship Id="rId6" Type="http://schemas.openxmlformats.org/officeDocument/2006/relationships/slideLayout" Target="../slideLayouts/slideLayout904.xml"/><Relationship Id="rId7" Type="http://schemas.openxmlformats.org/officeDocument/2006/relationships/slideLayout" Target="../slideLayouts/slideLayout905.xml"/><Relationship Id="rId8" Type="http://schemas.openxmlformats.org/officeDocument/2006/relationships/slideLayout" Target="../slideLayouts/slideLayout906.xml"/><Relationship Id="rId9" Type="http://schemas.openxmlformats.org/officeDocument/2006/relationships/slideLayout" Target="../slideLayouts/slideLayout907.xml"/><Relationship Id="rId10" Type="http://schemas.openxmlformats.org/officeDocument/2006/relationships/slideLayout" Target="../slideLayouts/slideLayout908.xml"/><Relationship Id="rId11" Type="http://schemas.openxmlformats.org/officeDocument/2006/relationships/slideLayout" Target="../slideLayouts/slideLayout909.xml"/><Relationship Id="rId12" Type="http://schemas.openxmlformats.org/officeDocument/2006/relationships/slideLayout" Target="../slideLayouts/slideLayout910.xml"/><Relationship Id="rId13" Type="http://schemas.openxmlformats.org/officeDocument/2006/relationships/slideLayout" Target="../slideLayouts/slideLayout911.xml"/><Relationship Id="rId14" Type="http://schemas.openxmlformats.org/officeDocument/2006/relationships/slideLayout" Target="../slideLayouts/slideLayout912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image" Target="../media/image77.png"/><Relationship Id="rId3" Type="http://schemas.openxmlformats.org/officeDocument/2006/relationships/slideLayout" Target="../slideLayouts/slideLayout913.xml"/><Relationship Id="rId4" Type="http://schemas.openxmlformats.org/officeDocument/2006/relationships/slideLayout" Target="../slideLayouts/slideLayout914.xml"/><Relationship Id="rId5" Type="http://schemas.openxmlformats.org/officeDocument/2006/relationships/slideLayout" Target="../slideLayouts/slideLayout915.xml"/><Relationship Id="rId6" Type="http://schemas.openxmlformats.org/officeDocument/2006/relationships/slideLayout" Target="../slideLayouts/slideLayout916.xml"/><Relationship Id="rId7" Type="http://schemas.openxmlformats.org/officeDocument/2006/relationships/slideLayout" Target="../slideLayouts/slideLayout917.xml"/><Relationship Id="rId8" Type="http://schemas.openxmlformats.org/officeDocument/2006/relationships/slideLayout" Target="../slideLayouts/slideLayout918.xml"/><Relationship Id="rId9" Type="http://schemas.openxmlformats.org/officeDocument/2006/relationships/slideLayout" Target="../slideLayouts/slideLayout919.xml"/><Relationship Id="rId10" Type="http://schemas.openxmlformats.org/officeDocument/2006/relationships/slideLayout" Target="../slideLayouts/slideLayout920.xml"/><Relationship Id="rId11" Type="http://schemas.openxmlformats.org/officeDocument/2006/relationships/slideLayout" Target="../slideLayouts/slideLayout921.xml"/><Relationship Id="rId12" Type="http://schemas.openxmlformats.org/officeDocument/2006/relationships/slideLayout" Target="../slideLayouts/slideLayout922.xml"/><Relationship Id="rId13" Type="http://schemas.openxmlformats.org/officeDocument/2006/relationships/slideLayout" Target="../slideLayouts/slideLayout923.xml"/><Relationship Id="rId14" Type="http://schemas.openxmlformats.org/officeDocument/2006/relationships/slideLayout" Target="../slideLayouts/slideLayout924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image" Target="../media/image78.png"/><Relationship Id="rId3" Type="http://schemas.openxmlformats.org/officeDocument/2006/relationships/slideLayout" Target="../slideLayouts/slideLayout925.xml"/><Relationship Id="rId4" Type="http://schemas.openxmlformats.org/officeDocument/2006/relationships/slideLayout" Target="../slideLayouts/slideLayout926.xml"/><Relationship Id="rId5" Type="http://schemas.openxmlformats.org/officeDocument/2006/relationships/slideLayout" Target="../slideLayouts/slideLayout927.xml"/><Relationship Id="rId6" Type="http://schemas.openxmlformats.org/officeDocument/2006/relationships/slideLayout" Target="../slideLayouts/slideLayout928.xml"/><Relationship Id="rId7" Type="http://schemas.openxmlformats.org/officeDocument/2006/relationships/slideLayout" Target="../slideLayouts/slideLayout929.xml"/><Relationship Id="rId8" Type="http://schemas.openxmlformats.org/officeDocument/2006/relationships/slideLayout" Target="../slideLayouts/slideLayout930.xml"/><Relationship Id="rId9" Type="http://schemas.openxmlformats.org/officeDocument/2006/relationships/slideLayout" Target="../slideLayouts/slideLayout931.xml"/><Relationship Id="rId10" Type="http://schemas.openxmlformats.org/officeDocument/2006/relationships/slideLayout" Target="../slideLayouts/slideLayout932.xml"/><Relationship Id="rId11" Type="http://schemas.openxmlformats.org/officeDocument/2006/relationships/slideLayout" Target="../slideLayouts/slideLayout933.xml"/><Relationship Id="rId12" Type="http://schemas.openxmlformats.org/officeDocument/2006/relationships/slideLayout" Target="../slideLayouts/slideLayout934.xml"/><Relationship Id="rId13" Type="http://schemas.openxmlformats.org/officeDocument/2006/relationships/slideLayout" Target="../slideLayouts/slideLayout935.xml"/><Relationship Id="rId14" Type="http://schemas.openxmlformats.org/officeDocument/2006/relationships/slideLayout" Target="../slideLayouts/slideLayout936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image" Target="../media/image79.png"/><Relationship Id="rId3" Type="http://schemas.openxmlformats.org/officeDocument/2006/relationships/slideLayout" Target="../slideLayouts/slideLayout937.xml"/><Relationship Id="rId4" Type="http://schemas.openxmlformats.org/officeDocument/2006/relationships/slideLayout" Target="../slideLayouts/slideLayout938.xml"/><Relationship Id="rId5" Type="http://schemas.openxmlformats.org/officeDocument/2006/relationships/slideLayout" Target="../slideLayouts/slideLayout939.xml"/><Relationship Id="rId6" Type="http://schemas.openxmlformats.org/officeDocument/2006/relationships/slideLayout" Target="../slideLayouts/slideLayout940.xml"/><Relationship Id="rId7" Type="http://schemas.openxmlformats.org/officeDocument/2006/relationships/slideLayout" Target="../slideLayouts/slideLayout941.xml"/><Relationship Id="rId8" Type="http://schemas.openxmlformats.org/officeDocument/2006/relationships/slideLayout" Target="../slideLayouts/slideLayout942.xml"/><Relationship Id="rId9" Type="http://schemas.openxmlformats.org/officeDocument/2006/relationships/slideLayout" Target="../slideLayouts/slideLayout943.xml"/><Relationship Id="rId10" Type="http://schemas.openxmlformats.org/officeDocument/2006/relationships/slideLayout" Target="../slideLayouts/slideLayout944.xml"/><Relationship Id="rId11" Type="http://schemas.openxmlformats.org/officeDocument/2006/relationships/slideLayout" Target="../slideLayouts/slideLayout945.xml"/><Relationship Id="rId12" Type="http://schemas.openxmlformats.org/officeDocument/2006/relationships/slideLayout" Target="../slideLayouts/slideLayout946.xml"/><Relationship Id="rId13" Type="http://schemas.openxmlformats.org/officeDocument/2006/relationships/slideLayout" Target="../slideLayouts/slideLayout947.xml"/><Relationship Id="rId14" Type="http://schemas.openxmlformats.org/officeDocument/2006/relationships/slideLayout" Target="../slideLayouts/slideLayout948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image" Target="../media/image80.png"/><Relationship Id="rId3" Type="http://schemas.openxmlformats.org/officeDocument/2006/relationships/slideLayout" Target="../slideLayouts/slideLayout949.xml"/><Relationship Id="rId4" Type="http://schemas.openxmlformats.org/officeDocument/2006/relationships/slideLayout" Target="../slideLayouts/slideLayout950.xml"/><Relationship Id="rId5" Type="http://schemas.openxmlformats.org/officeDocument/2006/relationships/slideLayout" Target="../slideLayouts/slideLayout951.xml"/><Relationship Id="rId6" Type="http://schemas.openxmlformats.org/officeDocument/2006/relationships/slideLayout" Target="../slideLayouts/slideLayout952.xml"/><Relationship Id="rId7" Type="http://schemas.openxmlformats.org/officeDocument/2006/relationships/slideLayout" Target="../slideLayouts/slideLayout953.xml"/><Relationship Id="rId8" Type="http://schemas.openxmlformats.org/officeDocument/2006/relationships/slideLayout" Target="../slideLayouts/slideLayout954.xml"/><Relationship Id="rId9" Type="http://schemas.openxmlformats.org/officeDocument/2006/relationships/slideLayout" Target="../slideLayouts/slideLayout955.xml"/><Relationship Id="rId10" Type="http://schemas.openxmlformats.org/officeDocument/2006/relationships/slideLayout" Target="../slideLayouts/slideLayout956.xml"/><Relationship Id="rId11" Type="http://schemas.openxmlformats.org/officeDocument/2006/relationships/slideLayout" Target="../slideLayouts/slideLayout957.xml"/><Relationship Id="rId12" Type="http://schemas.openxmlformats.org/officeDocument/2006/relationships/slideLayout" Target="../slideLayouts/slideLayout958.xml"/><Relationship Id="rId13" Type="http://schemas.openxmlformats.org/officeDocument/2006/relationships/slideLayout" Target="../slideLayouts/slideLayout959.xml"/><Relationship Id="rId14" Type="http://schemas.openxmlformats.org/officeDocument/2006/relationships/slideLayout" Target="../slideLayouts/slideLayout96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image" Target="../media/image81.png"/><Relationship Id="rId3" Type="http://schemas.openxmlformats.org/officeDocument/2006/relationships/slideLayout" Target="../slideLayouts/slideLayout961.xml"/><Relationship Id="rId4" Type="http://schemas.openxmlformats.org/officeDocument/2006/relationships/slideLayout" Target="../slideLayouts/slideLayout962.xml"/><Relationship Id="rId5" Type="http://schemas.openxmlformats.org/officeDocument/2006/relationships/slideLayout" Target="../slideLayouts/slideLayout963.xml"/><Relationship Id="rId6" Type="http://schemas.openxmlformats.org/officeDocument/2006/relationships/slideLayout" Target="../slideLayouts/slideLayout964.xml"/><Relationship Id="rId7" Type="http://schemas.openxmlformats.org/officeDocument/2006/relationships/slideLayout" Target="../slideLayouts/slideLayout965.xml"/><Relationship Id="rId8" Type="http://schemas.openxmlformats.org/officeDocument/2006/relationships/slideLayout" Target="../slideLayouts/slideLayout966.xml"/><Relationship Id="rId9" Type="http://schemas.openxmlformats.org/officeDocument/2006/relationships/slideLayout" Target="../slideLayouts/slideLayout967.xml"/><Relationship Id="rId10" Type="http://schemas.openxmlformats.org/officeDocument/2006/relationships/slideLayout" Target="../slideLayouts/slideLayout968.xml"/><Relationship Id="rId11" Type="http://schemas.openxmlformats.org/officeDocument/2006/relationships/slideLayout" Target="../slideLayouts/slideLayout969.xml"/><Relationship Id="rId12" Type="http://schemas.openxmlformats.org/officeDocument/2006/relationships/slideLayout" Target="../slideLayouts/slideLayout970.xml"/><Relationship Id="rId13" Type="http://schemas.openxmlformats.org/officeDocument/2006/relationships/slideLayout" Target="../slideLayouts/slideLayout971.xml"/><Relationship Id="rId14" Type="http://schemas.openxmlformats.org/officeDocument/2006/relationships/slideLayout" Target="../slideLayouts/slideLayout972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image" Target="../media/image82.png"/><Relationship Id="rId3" Type="http://schemas.openxmlformats.org/officeDocument/2006/relationships/slideLayout" Target="../slideLayouts/slideLayout973.xml"/><Relationship Id="rId4" Type="http://schemas.openxmlformats.org/officeDocument/2006/relationships/slideLayout" Target="../slideLayouts/slideLayout974.xml"/><Relationship Id="rId5" Type="http://schemas.openxmlformats.org/officeDocument/2006/relationships/slideLayout" Target="../slideLayouts/slideLayout975.xml"/><Relationship Id="rId6" Type="http://schemas.openxmlformats.org/officeDocument/2006/relationships/slideLayout" Target="../slideLayouts/slideLayout976.xml"/><Relationship Id="rId7" Type="http://schemas.openxmlformats.org/officeDocument/2006/relationships/slideLayout" Target="../slideLayouts/slideLayout977.xml"/><Relationship Id="rId8" Type="http://schemas.openxmlformats.org/officeDocument/2006/relationships/slideLayout" Target="../slideLayouts/slideLayout978.xml"/><Relationship Id="rId9" Type="http://schemas.openxmlformats.org/officeDocument/2006/relationships/slideLayout" Target="../slideLayouts/slideLayout979.xml"/><Relationship Id="rId10" Type="http://schemas.openxmlformats.org/officeDocument/2006/relationships/slideLayout" Target="../slideLayouts/slideLayout980.xml"/><Relationship Id="rId11" Type="http://schemas.openxmlformats.org/officeDocument/2006/relationships/slideLayout" Target="../slideLayouts/slideLayout981.xml"/><Relationship Id="rId12" Type="http://schemas.openxmlformats.org/officeDocument/2006/relationships/slideLayout" Target="../slideLayouts/slideLayout982.xml"/><Relationship Id="rId13" Type="http://schemas.openxmlformats.org/officeDocument/2006/relationships/slideLayout" Target="../slideLayouts/slideLayout983.xml"/><Relationship Id="rId14" Type="http://schemas.openxmlformats.org/officeDocument/2006/relationships/slideLayout" Target="../slideLayouts/slideLayout984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image" Target="../media/image83.png"/><Relationship Id="rId3" Type="http://schemas.openxmlformats.org/officeDocument/2006/relationships/slideLayout" Target="../slideLayouts/slideLayout985.xml"/><Relationship Id="rId4" Type="http://schemas.openxmlformats.org/officeDocument/2006/relationships/slideLayout" Target="../slideLayouts/slideLayout986.xml"/><Relationship Id="rId5" Type="http://schemas.openxmlformats.org/officeDocument/2006/relationships/slideLayout" Target="../slideLayouts/slideLayout987.xml"/><Relationship Id="rId6" Type="http://schemas.openxmlformats.org/officeDocument/2006/relationships/slideLayout" Target="../slideLayouts/slideLayout988.xml"/><Relationship Id="rId7" Type="http://schemas.openxmlformats.org/officeDocument/2006/relationships/slideLayout" Target="../slideLayouts/slideLayout989.xml"/><Relationship Id="rId8" Type="http://schemas.openxmlformats.org/officeDocument/2006/relationships/slideLayout" Target="../slideLayouts/slideLayout990.xml"/><Relationship Id="rId9" Type="http://schemas.openxmlformats.org/officeDocument/2006/relationships/slideLayout" Target="../slideLayouts/slideLayout991.xml"/><Relationship Id="rId10" Type="http://schemas.openxmlformats.org/officeDocument/2006/relationships/slideLayout" Target="../slideLayouts/slideLayout992.xml"/><Relationship Id="rId11" Type="http://schemas.openxmlformats.org/officeDocument/2006/relationships/slideLayout" Target="../slideLayouts/slideLayout993.xml"/><Relationship Id="rId12" Type="http://schemas.openxmlformats.org/officeDocument/2006/relationships/slideLayout" Target="../slideLayouts/slideLayout994.xml"/><Relationship Id="rId13" Type="http://schemas.openxmlformats.org/officeDocument/2006/relationships/slideLayout" Target="../slideLayouts/slideLayout995.xml"/><Relationship Id="rId14" Type="http://schemas.openxmlformats.org/officeDocument/2006/relationships/slideLayout" Target="../slideLayouts/slideLayout996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image" Target="../media/image84.png"/><Relationship Id="rId3" Type="http://schemas.openxmlformats.org/officeDocument/2006/relationships/slideLayout" Target="../slideLayouts/slideLayout997.xml"/><Relationship Id="rId4" Type="http://schemas.openxmlformats.org/officeDocument/2006/relationships/slideLayout" Target="../slideLayouts/slideLayout998.xml"/><Relationship Id="rId5" Type="http://schemas.openxmlformats.org/officeDocument/2006/relationships/slideLayout" Target="../slideLayouts/slideLayout999.xml"/><Relationship Id="rId6" Type="http://schemas.openxmlformats.org/officeDocument/2006/relationships/slideLayout" Target="../slideLayouts/slideLayout1000.xml"/><Relationship Id="rId7" Type="http://schemas.openxmlformats.org/officeDocument/2006/relationships/slideLayout" Target="../slideLayouts/slideLayout1001.xml"/><Relationship Id="rId8" Type="http://schemas.openxmlformats.org/officeDocument/2006/relationships/slideLayout" Target="../slideLayouts/slideLayout1002.xml"/><Relationship Id="rId9" Type="http://schemas.openxmlformats.org/officeDocument/2006/relationships/slideLayout" Target="../slideLayouts/slideLayout1003.xml"/><Relationship Id="rId10" Type="http://schemas.openxmlformats.org/officeDocument/2006/relationships/slideLayout" Target="../slideLayouts/slideLayout1004.xml"/><Relationship Id="rId11" Type="http://schemas.openxmlformats.org/officeDocument/2006/relationships/slideLayout" Target="../slideLayouts/slideLayout1005.xml"/><Relationship Id="rId12" Type="http://schemas.openxmlformats.org/officeDocument/2006/relationships/slideLayout" Target="../slideLayouts/slideLayout1006.xml"/><Relationship Id="rId13" Type="http://schemas.openxmlformats.org/officeDocument/2006/relationships/slideLayout" Target="../slideLayouts/slideLayout1007.xml"/><Relationship Id="rId14" Type="http://schemas.openxmlformats.org/officeDocument/2006/relationships/slideLayout" Target="../slideLayouts/slideLayout1008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image" Target="../media/image85.png"/><Relationship Id="rId3" Type="http://schemas.openxmlformats.org/officeDocument/2006/relationships/slideLayout" Target="../slideLayouts/slideLayout1009.xml"/><Relationship Id="rId4" Type="http://schemas.openxmlformats.org/officeDocument/2006/relationships/slideLayout" Target="../slideLayouts/slideLayout1010.xml"/><Relationship Id="rId5" Type="http://schemas.openxmlformats.org/officeDocument/2006/relationships/slideLayout" Target="../slideLayouts/slideLayout1011.xml"/><Relationship Id="rId6" Type="http://schemas.openxmlformats.org/officeDocument/2006/relationships/slideLayout" Target="../slideLayouts/slideLayout1012.xml"/><Relationship Id="rId7" Type="http://schemas.openxmlformats.org/officeDocument/2006/relationships/slideLayout" Target="../slideLayouts/slideLayout1013.xml"/><Relationship Id="rId8" Type="http://schemas.openxmlformats.org/officeDocument/2006/relationships/slideLayout" Target="../slideLayouts/slideLayout1014.xml"/><Relationship Id="rId9" Type="http://schemas.openxmlformats.org/officeDocument/2006/relationships/slideLayout" Target="../slideLayouts/slideLayout1015.xml"/><Relationship Id="rId10" Type="http://schemas.openxmlformats.org/officeDocument/2006/relationships/slideLayout" Target="../slideLayouts/slideLayout1016.xml"/><Relationship Id="rId11" Type="http://schemas.openxmlformats.org/officeDocument/2006/relationships/slideLayout" Target="../slideLayouts/slideLayout1017.xml"/><Relationship Id="rId12" Type="http://schemas.openxmlformats.org/officeDocument/2006/relationships/slideLayout" Target="../slideLayouts/slideLayout1018.xml"/><Relationship Id="rId13" Type="http://schemas.openxmlformats.org/officeDocument/2006/relationships/slideLayout" Target="../slideLayouts/slideLayout1019.xml"/><Relationship Id="rId14" Type="http://schemas.openxmlformats.org/officeDocument/2006/relationships/slideLayout" Target="../slideLayouts/slideLayout1020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image" Target="../media/image86.png"/><Relationship Id="rId3" Type="http://schemas.openxmlformats.org/officeDocument/2006/relationships/slideLayout" Target="../slideLayouts/slideLayout1021.xml"/><Relationship Id="rId4" Type="http://schemas.openxmlformats.org/officeDocument/2006/relationships/slideLayout" Target="../slideLayouts/slideLayout1022.xml"/><Relationship Id="rId5" Type="http://schemas.openxmlformats.org/officeDocument/2006/relationships/slideLayout" Target="../slideLayouts/slideLayout1023.xml"/><Relationship Id="rId6" Type="http://schemas.openxmlformats.org/officeDocument/2006/relationships/slideLayout" Target="../slideLayouts/slideLayout1024.xml"/><Relationship Id="rId7" Type="http://schemas.openxmlformats.org/officeDocument/2006/relationships/slideLayout" Target="../slideLayouts/slideLayout1025.xml"/><Relationship Id="rId8" Type="http://schemas.openxmlformats.org/officeDocument/2006/relationships/slideLayout" Target="../slideLayouts/slideLayout1026.xml"/><Relationship Id="rId9" Type="http://schemas.openxmlformats.org/officeDocument/2006/relationships/slideLayout" Target="../slideLayouts/slideLayout1027.xml"/><Relationship Id="rId10" Type="http://schemas.openxmlformats.org/officeDocument/2006/relationships/slideLayout" Target="../slideLayouts/slideLayout1028.xml"/><Relationship Id="rId11" Type="http://schemas.openxmlformats.org/officeDocument/2006/relationships/slideLayout" Target="../slideLayouts/slideLayout1029.xml"/><Relationship Id="rId12" Type="http://schemas.openxmlformats.org/officeDocument/2006/relationships/slideLayout" Target="../slideLayouts/slideLayout1030.xml"/><Relationship Id="rId13" Type="http://schemas.openxmlformats.org/officeDocument/2006/relationships/slideLayout" Target="../slideLayouts/slideLayout1031.xml"/><Relationship Id="rId14" Type="http://schemas.openxmlformats.org/officeDocument/2006/relationships/slideLayout" Target="../slideLayouts/slideLayout1032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image" Target="../media/image87.png"/><Relationship Id="rId3" Type="http://schemas.openxmlformats.org/officeDocument/2006/relationships/slideLayout" Target="../slideLayouts/slideLayout1033.xml"/><Relationship Id="rId4" Type="http://schemas.openxmlformats.org/officeDocument/2006/relationships/slideLayout" Target="../slideLayouts/slideLayout1034.xml"/><Relationship Id="rId5" Type="http://schemas.openxmlformats.org/officeDocument/2006/relationships/slideLayout" Target="../slideLayouts/slideLayout1035.xml"/><Relationship Id="rId6" Type="http://schemas.openxmlformats.org/officeDocument/2006/relationships/slideLayout" Target="../slideLayouts/slideLayout1036.xml"/><Relationship Id="rId7" Type="http://schemas.openxmlformats.org/officeDocument/2006/relationships/slideLayout" Target="../slideLayouts/slideLayout1037.xml"/><Relationship Id="rId8" Type="http://schemas.openxmlformats.org/officeDocument/2006/relationships/slideLayout" Target="../slideLayouts/slideLayout1038.xml"/><Relationship Id="rId9" Type="http://schemas.openxmlformats.org/officeDocument/2006/relationships/slideLayout" Target="../slideLayouts/slideLayout1039.xml"/><Relationship Id="rId10" Type="http://schemas.openxmlformats.org/officeDocument/2006/relationships/slideLayout" Target="../slideLayouts/slideLayout1040.xml"/><Relationship Id="rId11" Type="http://schemas.openxmlformats.org/officeDocument/2006/relationships/slideLayout" Target="../slideLayouts/slideLayout1041.xml"/><Relationship Id="rId12" Type="http://schemas.openxmlformats.org/officeDocument/2006/relationships/slideLayout" Target="../slideLayouts/slideLayout1042.xml"/><Relationship Id="rId13" Type="http://schemas.openxmlformats.org/officeDocument/2006/relationships/slideLayout" Target="../slideLayouts/slideLayout1043.xml"/><Relationship Id="rId14" Type="http://schemas.openxmlformats.org/officeDocument/2006/relationships/slideLayout" Target="../slideLayouts/slideLayout1044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image" Target="../media/image88.png"/><Relationship Id="rId3" Type="http://schemas.openxmlformats.org/officeDocument/2006/relationships/slideLayout" Target="../slideLayouts/slideLayout1045.xml"/><Relationship Id="rId4" Type="http://schemas.openxmlformats.org/officeDocument/2006/relationships/slideLayout" Target="../slideLayouts/slideLayout1046.xml"/><Relationship Id="rId5" Type="http://schemas.openxmlformats.org/officeDocument/2006/relationships/slideLayout" Target="../slideLayouts/slideLayout1047.xml"/><Relationship Id="rId6" Type="http://schemas.openxmlformats.org/officeDocument/2006/relationships/slideLayout" Target="../slideLayouts/slideLayout1048.xml"/><Relationship Id="rId7" Type="http://schemas.openxmlformats.org/officeDocument/2006/relationships/slideLayout" Target="../slideLayouts/slideLayout1049.xml"/><Relationship Id="rId8" Type="http://schemas.openxmlformats.org/officeDocument/2006/relationships/slideLayout" Target="../slideLayouts/slideLayout1050.xml"/><Relationship Id="rId9" Type="http://schemas.openxmlformats.org/officeDocument/2006/relationships/slideLayout" Target="../slideLayouts/slideLayout1051.xml"/><Relationship Id="rId10" Type="http://schemas.openxmlformats.org/officeDocument/2006/relationships/slideLayout" Target="../slideLayouts/slideLayout1052.xml"/><Relationship Id="rId11" Type="http://schemas.openxmlformats.org/officeDocument/2006/relationships/slideLayout" Target="../slideLayouts/slideLayout1053.xml"/><Relationship Id="rId12" Type="http://schemas.openxmlformats.org/officeDocument/2006/relationships/slideLayout" Target="../slideLayouts/slideLayout1054.xml"/><Relationship Id="rId13" Type="http://schemas.openxmlformats.org/officeDocument/2006/relationships/slideLayout" Target="../slideLayouts/slideLayout1055.xml"/><Relationship Id="rId14" Type="http://schemas.openxmlformats.org/officeDocument/2006/relationships/slideLayout" Target="../slideLayouts/slideLayout1056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image" Target="../media/image89.png"/><Relationship Id="rId3" Type="http://schemas.openxmlformats.org/officeDocument/2006/relationships/slideLayout" Target="../slideLayouts/slideLayout1057.xml"/><Relationship Id="rId4" Type="http://schemas.openxmlformats.org/officeDocument/2006/relationships/slideLayout" Target="../slideLayouts/slideLayout1058.xml"/><Relationship Id="rId5" Type="http://schemas.openxmlformats.org/officeDocument/2006/relationships/slideLayout" Target="../slideLayouts/slideLayout1059.xml"/><Relationship Id="rId6" Type="http://schemas.openxmlformats.org/officeDocument/2006/relationships/slideLayout" Target="../slideLayouts/slideLayout1060.xml"/><Relationship Id="rId7" Type="http://schemas.openxmlformats.org/officeDocument/2006/relationships/slideLayout" Target="../slideLayouts/slideLayout1061.xml"/><Relationship Id="rId8" Type="http://schemas.openxmlformats.org/officeDocument/2006/relationships/slideLayout" Target="../slideLayouts/slideLayout1062.xml"/><Relationship Id="rId9" Type="http://schemas.openxmlformats.org/officeDocument/2006/relationships/slideLayout" Target="../slideLayouts/slideLayout1063.xml"/><Relationship Id="rId10" Type="http://schemas.openxmlformats.org/officeDocument/2006/relationships/slideLayout" Target="../slideLayouts/slideLayout1064.xml"/><Relationship Id="rId11" Type="http://schemas.openxmlformats.org/officeDocument/2006/relationships/slideLayout" Target="../slideLayouts/slideLayout1065.xml"/><Relationship Id="rId12" Type="http://schemas.openxmlformats.org/officeDocument/2006/relationships/slideLayout" Target="../slideLayouts/slideLayout1066.xml"/><Relationship Id="rId13" Type="http://schemas.openxmlformats.org/officeDocument/2006/relationships/slideLayout" Target="../slideLayouts/slideLayout1067.xml"/><Relationship Id="rId14" Type="http://schemas.openxmlformats.org/officeDocument/2006/relationships/slideLayout" Target="../slideLayouts/slideLayout106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image" Target="../media/image90.png"/><Relationship Id="rId3" Type="http://schemas.openxmlformats.org/officeDocument/2006/relationships/slideLayout" Target="../slideLayouts/slideLayout1069.xml"/><Relationship Id="rId4" Type="http://schemas.openxmlformats.org/officeDocument/2006/relationships/slideLayout" Target="../slideLayouts/slideLayout1070.xml"/><Relationship Id="rId5" Type="http://schemas.openxmlformats.org/officeDocument/2006/relationships/slideLayout" Target="../slideLayouts/slideLayout1071.xml"/><Relationship Id="rId6" Type="http://schemas.openxmlformats.org/officeDocument/2006/relationships/slideLayout" Target="../slideLayouts/slideLayout1072.xml"/><Relationship Id="rId7" Type="http://schemas.openxmlformats.org/officeDocument/2006/relationships/slideLayout" Target="../slideLayouts/slideLayout1073.xml"/><Relationship Id="rId8" Type="http://schemas.openxmlformats.org/officeDocument/2006/relationships/slideLayout" Target="../slideLayouts/slideLayout1074.xml"/><Relationship Id="rId9" Type="http://schemas.openxmlformats.org/officeDocument/2006/relationships/slideLayout" Target="../slideLayouts/slideLayout1075.xml"/><Relationship Id="rId10" Type="http://schemas.openxmlformats.org/officeDocument/2006/relationships/slideLayout" Target="../slideLayouts/slideLayout1076.xml"/><Relationship Id="rId11" Type="http://schemas.openxmlformats.org/officeDocument/2006/relationships/slideLayout" Target="../slideLayouts/slideLayout1077.xml"/><Relationship Id="rId12" Type="http://schemas.openxmlformats.org/officeDocument/2006/relationships/slideLayout" Target="../slideLayouts/slideLayout1078.xml"/><Relationship Id="rId13" Type="http://schemas.openxmlformats.org/officeDocument/2006/relationships/slideLayout" Target="../slideLayouts/slideLayout1079.xml"/><Relationship Id="rId14" Type="http://schemas.openxmlformats.org/officeDocument/2006/relationships/slideLayout" Target="../slideLayouts/slideLayout108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image" Target="../media/image91.png"/><Relationship Id="rId3" Type="http://schemas.openxmlformats.org/officeDocument/2006/relationships/slideLayout" Target="../slideLayouts/slideLayout1081.xml"/><Relationship Id="rId4" Type="http://schemas.openxmlformats.org/officeDocument/2006/relationships/slideLayout" Target="../slideLayouts/slideLayout1082.xml"/><Relationship Id="rId5" Type="http://schemas.openxmlformats.org/officeDocument/2006/relationships/slideLayout" Target="../slideLayouts/slideLayout1083.xml"/><Relationship Id="rId6" Type="http://schemas.openxmlformats.org/officeDocument/2006/relationships/slideLayout" Target="../slideLayouts/slideLayout1084.xml"/><Relationship Id="rId7" Type="http://schemas.openxmlformats.org/officeDocument/2006/relationships/slideLayout" Target="../slideLayouts/slideLayout1085.xml"/><Relationship Id="rId8" Type="http://schemas.openxmlformats.org/officeDocument/2006/relationships/slideLayout" Target="../slideLayouts/slideLayout1086.xml"/><Relationship Id="rId9" Type="http://schemas.openxmlformats.org/officeDocument/2006/relationships/slideLayout" Target="../slideLayouts/slideLayout1087.xml"/><Relationship Id="rId10" Type="http://schemas.openxmlformats.org/officeDocument/2006/relationships/slideLayout" Target="../slideLayouts/slideLayout1088.xml"/><Relationship Id="rId11" Type="http://schemas.openxmlformats.org/officeDocument/2006/relationships/slideLayout" Target="../slideLayouts/slideLayout1089.xml"/><Relationship Id="rId12" Type="http://schemas.openxmlformats.org/officeDocument/2006/relationships/slideLayout" Target="../slideLayouts/slideLayout1090.xml"/><Relationship Id="rId13" Type="http://schemas.openxmlformats.org/officeDocument/2006/relationships/slideLayout" Target="../slideLayouts/slideLayout1091.xml"/><Relationship Id="rId14" Type="http://schemas.openxmlformats.org/officeDocument/2006/relationships/slideLayout" Target="../slideLayouts/slideLayout1092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image" Target="../media/image92.png"/><Relationship Id="rId3" Type="http://schemas.openxmlformats.org/officeDocument/2006/relationships/slideLayout" Target="../slideLayouts/slideLayout1093.xml"/><Relationship Id="rId4" Type="http://schemas.openxmlformats.org/officeDocument/2006/relationships/slideLayout" Target="../slideLayouts/slideLayout1094.xml"/><Relationship Id="rId5" Type="http://schemas.openxmlformats.org/officeDocument/2006/relationships/slideLayout" Target="../slideLayouts/slideLayout1095.xml"/><Relationship Id="rId6" Type="http://schemas.openxmlformats.org/officeDocument/2006/relationships/slideLayout" Target="../slideLayouts/slideLayout1096.xml"/><Relationship Id="rId7" Type="http://schemas.openxmlformats.org/officeDocument/2006/relationships/slideLayout" Target="../slideLayouts/slideLayout1097.xml"/><Relationship Id="rId8" Type="http://schemas.openxmlformats.org/officeDocument/2006/relationships/slideLayout" Target="../slideLayouts/slideLayout1098.xml"/><Relationship Id="rId9" Type="http://schemas.openxmlformats.org/officeDocument/2006/relationships/slideLayout" Target="../slideLayouts/slideLayout1099.xml"/><Relationship Id="rId10" Type="http://schemas.openxmlformats.org/officeDocument/2006/relationships/slideLayout" Target="../slideLayouts/slideLayout1100.xml"/><Relationship Id="rId11" Type="http://schemas.openxmlformats.org/officeDocument/2006/relationships/slideLayout" Target="../slideLayouts/slideLayout1101.xml"/><Relationship Id="rId12" Type="http://schemas.openxmlformats.org/officeDocument/2006/relationships/slideLayout" Target="../slideLayouts/slideLayout1102.xml"/><Relationship Id="rId13" Type="http://schemas.openxmlformats.org/officeDocument/2006/relationships/slideLayout" Target="../slideLayouts/slideLayout1103.xml"/><Relationship Id="rId14" Type="http://schemas.openxmlformats.org/officeDocument/2006/relationships/slideLayout" Target="../slideLayouts/slideLayout1104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image" Target="../media/image93.png"/><Relationship Id="rId3" Type="http://schemas.openxmlformats.org/officeDocument/2006/relationships/slideLayout" Target="../slideLayouts/slideLayout1105.xml"/><Relationship Id="rId4" Type="http://schemas.openxmlformats.org/officeDocument/2006/relationships/slideLayout" Target="../slideLayouts/slideLayout1106.xml"/><Relationship Id="rId5" Type="http://schemas.openxmlformats.org/officeDocument/2006/relationships/slideLayout" Target="../slideLayouts/slideLayout1107.xml"/><Relationship Id="rId6" Type="http://schemas.openxmlformats.org/officeDocument/2006/relationships/slideLayout" Target="../slideLayouts/slideLayout1108.xml"/><Relationship Id="rId7" Type="http://schemas.openxmlformats.org/officeDocument/2006/relationships/slideLayout" Target="../slideLayouts/slideLayout1109.xml"/><Relationship Id="rId8" Type="http://schemas.openxmlformats.org/officeDocument/2006/relationships/slideLayout" Target="../slideLayouts/slideLayout1110.xml"/><Relationship Id="rId9" Type="http://schemas.openxmlformats.org/officeDocument/2006/relationships/slideLayout" Target="../slideLayouts/slideLayout1111.xml"/><Relationship Id="rId10" Type="http://schemas.openxmlformats.org/officeDocument/2006/relationships/slideLayout" Target="../slideLayouts/slideLayout1112.xml"/><Relationship Id="rId11" Type="http://schemas.openxmlformats.org/officeDocument/2006/relationships/slideLayout" Target="../slideLayouts/slideLayout1113.xml"/><Relationship Id="rId12" Type="http://schemas.openxmlformats.org/officeDocument/2006/relationships/slideLayout" Target="../slideLayouts/slideLayout1114.xml"/><Relationship Id="rId13" Type="http://schemas.openxmlformats.org/officeDocument/2006/relationships/slideLayout" Target="../slideLayouts/slideLayout1115.xml"/><Relationship Id="rId14" Type="http://schemas.openxmlformats.org/officeDocument/2006/relationships/slideLayout" Target="../slideLayouts/slideLayout1116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image" Target="../media/image94.png"/><Relationship Id="rId3" Type="http://schemas.openxmlformats.org/officeDocument/2006/relationships/slideLayout" Target="../slideLayouts/slideLayout1117.xml"/><Relationship Id="rId4" Type="http://schemas.openxmlformats.org/officeDocument/2006/relationships/slideLayout" Target="../slideLayouts/slideLayout1118.xml"/><Relationship Id="rId5" Type="http://schemas.openxmlformats.org/officeDocument/2006/relationships/slideLayout" Target="../slideLayouts/slideLayout1119.xml"/><Relationship Id="rId6" Type="http://schemas.openxmlformats.org/officeDocument/2006/relationships/slideLayout" Target="../slideLayouts/slideLayout1120.xml"/><Relationship Id="rId7" Type="http://schemas.openxmlformats.org/officeDocument/2006/relationships/slideLayout" Target="../slideLayouts/slideLayout1121.xml"/><Relationship Id="rId8" Type="http://schemas.openxmlformats.org/officeDocument/2006/relationships/slideLayout" Target="../slideLayouts/slideLayout1122.xml"/><Relationship Id="rId9" Type="http://schemas.openxmlformats.org/officeDocument/2006/relationships/slideLayout" Target="../slideLayouts/slideLayout1123.xml"/><Relationship Id="rId10" Type="http://schemas.openxmlformats.org/officeDocument/2006/relationships/slideLayout" Target="../slideLayouts/slideLayout1124.xml"/><Relationship Id="rId11" Type="http://schemas.openxmlformats.org/officeDocument/2006/relationships/slideLayout" Target="../slideLayouts/slideLayout1125.xml"/><Relationship Id="rId12" Type="http://schemas.openxmlformats.org/officeDocument/2006/relationships/slideLayout" Target="../slideLayouts/slideLayout1126.xml"/><Relationship Id="rId13" Type="http://schemas.openxmlformats.org/officeDocument/2006/relationships/slideLayout" Target="../slideLayouts/slideLayout1127.xml"/><Relationship Id="rId14" Type="http://schemas.openxmlformats.org/officeDocument/2006/relationships/slideLayout" Target="../slideLayouts/slideLayout1128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image" Target="../media/image95.png"/><Relationship Id="rId3" Type="http://schemas.openxmlformats.org/officeDocument/2006/relationships/slideLayout" Target="../slideLayouts/slideLayout1129.xml"/><Relationship Id="rId4" Type="http://schemas.openxmlformats.org/officeDocument/2006/relationships/slideLayout" Target="../slideLayouts/slideLayout1130.xml"/><Relationship Id="rId5" Type="http://schemas.openxmlformats.org/officeDocument/2006/relationships/slideLayout" Target="../slideLayouts/slideLayout1131.xml"/><Relationship Id="rId6" Type="http://schemas.openxmlformats.org/officeDocument/2006/relationships/slideLayout" Target="../slideLayouts/slideLayout1132.xml"/><Relationship Id="rId7" Type="http://schemas.openxmlformats.org/officeDocument/2006/relationships/slideLayout" Target="../slideLayouts/slideLayout1133.xml"/><Relationship Id="rId8" Type="http://schemas.openxmlformats.org/officeDocument/2006/relationships/slideLayout" Target="../slideLayouts/slideLayout1134.xml"/><Relationship Id="rId9" Type="http://schemas.openxmlformats.org/officeDocument/2006/relationships/slideLayout" Target="../slideLayouts/slideLayout1135.xml"/><Relationship Id="rId10" Type="http://schemas.openxmlformats.org/officeDocument/2006/relationships/slideLayout" Target="../slideLayouts/slideLayout1136.xml"/><Relationship Id="rId11" Type="http://schemas.openxmlformats.org/officeDocument/2006/relationships/slideLayout" Target="../slideLayouts/slideLayout1137.xml"/><Relationship Id="rId12" Type="http://schemas.openxmlformats.org/officeDocument/2006/relationships/slideLayout" Target="../slideLayouts/slideLayout1138.xml"/><Relationship Id="rId13" Type="http://schemas.openxmlformats.org/officeDocument/2006/relationships/slideLayout" Target="../slideLayouts/slideLayout1139.xml"/><Relationship Id="rId14" Type="http://schemas.openxmlformats.org/officeDocument/2006/relationships/slideLayout" Target="../slideLayouts/slideLayout1140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image" Target="../media/image96.png"/><Relationship Id="rId3" Type="http://schemas.openxmlformats.org/officeDocument/2006/relationships/slideLayout" Target="../slideLayouts/slideLayout1141.xml"/><Relationship Id="rId4" Type="http://schemas.openxmlformats.org/officeDocument/2006/relationships/slideLayout" Target="../slideLayouts/slideLayout1142.xml"/><Relationship Id="rId5" Type="http://schemas.openxmlformats.org/officeDocument/2006/relationships/slideLayout" Target="../slideLayouts/slideLayout1143.xml"/><Relationship Id="rId6" Type="http://schemas.openxmlformats.org/officeDocument/2006/relationships/slideLayout" Target="../slideLayouts/slideLayout1144.xml"/><Relationship Id="rId7" Type="http://schemas.openxmlformats.org/officeDocument/2006/relationships/slideLayout" Target="../slideLayouts/slideLayout1145.xml"/><Relationship Id="rId8" Type="http://schemas.openxmlformats.org/officeDocument/2006/relationships/slideLayout" Target="../slideLayouts/slideLayout1146.xml"/><Relationship Id="rId9" Type="http://schemas.openxmlformats.org/officeDocument/2006/relationships/slideLayout" Target="../slideLayouts/slideLayout1147.xml"/><Relationship Id="rId10" Type="http://schemas.openxmlformats.org/officeDocument/2006/relationships/slideLayout" Target="../slideLayouts/slideLayout1148.xml"/><Relationship Id="rId11" Type="http://schemas.openxmlformats.org/officeDocument/2006/relationships/slideLayout" Target="../slideLayouts/slideLayout1149.xml"/><Relationship Id="rId12" Type="http://schemas.openxmlformats.org/officeDocument/2006/relationships/slideLayout" Target="../slideLayouts/slideLayout1150.xml"/><Relationship Id="rId13" Type="http://schemas.openxmlformats.org/officeDocument/2006/relationships/slideLayout" Target="../slideLayouts/slideLayout1151.xml"/><Relationship Id="rId14" Type="http://schemas.openxmlformats.org/officeDocument/2006/relationships/slideLayout" Target="../slideLayouts/slideLayout115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</a:t>
            </a:r>
            <a:r>
              <a:rPr b="0" lang="en-GB" sz="3200" spc="-1" strike="noStrike">
                <a:latin typeface="Arial"/>
              </a:rPr>
              <a:t>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</a:t>
            </a:r>
            <a:r>
              <a:rPr b="0" lang="en-GB" sz="3200" spc="-1" strike="noStrike">
                <a:latin typeface="Arial"/>
              </a:rPr>
              <a:t>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48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6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60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6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6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64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64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6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64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64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</a:t>
            </a:r>
            <a:r>
              <a:rPr b="0" lang="en-GB" sz="3200" spc="-1" strike="noStrike">
                <a:latin typeface="Arial"/>
              </a:rPr>
              <a:t>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7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8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9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9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9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9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9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9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9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9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7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9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9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0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0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0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0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04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0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0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0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0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0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12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12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12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12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12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4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167" name=""/>
          <p:cNvSpPr txBox="1"/>
          <p:nvPr/>
        </p:nvSpPr>
        <p:spPr>
          <a:xfrm>
            <a:off x="7695360" y="6052680"/>
            <a:ext cx="3825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r">
              <a:buNone/>
            </a:pPr>
            <a:fld id="{063537C5-EDBA-40A2-AFA4-23776712CD3C}" type="slidenum">
              <a:rPr b="0" lang="en-GB" sz="1800" spc="-1" strike="noStrike">
                <a:latin typeface="Arial"/>
              </a:rPr>
              <a:t>&lt;number&gt;</a:t>
            </a:fld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4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2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1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3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3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3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3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4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  <p:sldLayoutId id="2147484115" r:id="rId14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4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4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4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4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8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4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4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4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4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9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5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5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5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9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5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5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5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5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56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1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6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6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60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60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60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60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60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5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  <p:sldLayoutId id="2147484193" r:id="rId14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2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6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7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7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  <p:sldLayoutId id="2147484219" r:id="rId14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9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7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7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7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763" name=""/>
          <p:cNvSpPr txBox="1"/>
          <p:nvPr/>
        </p:nvSpPr>
        <p:spPr>
          <a:xfrm>
            <a:off x="7695360" y="6052680"/>
            <a:ext cx="3825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r">
              <a:buNone/>
            </a:pPr>
            <a:fld id="{50FF37A8-A912-4973-9762-C32429616B7D}" type="slidenum">
              <a:rPr b="0" lang="en-GB" sz="1800" spc="-1" strike="noStrike">
                <a:latin typeface="Arial"/>
              </a:rPr>
              <a:t>&lt;number&gt;</a:t>
            </a:fld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0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8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8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  <p:sldLayoutId id="2147484256" r:id="rId12"/>
    <p:sldLayoutId id="2147484257" r:id="rId13"/>
    <p:sldLayoutId id="2147484258" r:id="rId14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5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8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8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8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8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  <p:sldLayoutId id="2147484270" r:id="rId13"/>
    <p:sldLayoutId id="2147484271" r:id="rId14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6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9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9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9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9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  <p:sldLayoutId id="2147484282" r:id="rId12"/>
    <p:sldLayoutId id="2147484283" r:id="rId13"/>
    <p:sldLayoutId id="2147484284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7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9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9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9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9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  <p:sldLayoutId id="2147484296" r:id="rId13"/>
    <p:sldLayoutId id="2147484297" r:id="rId14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8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9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0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50720" indent="-34308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82000" indent="-342000">
              <a:spcBef>
                <a:spcPts val="1134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0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50720" indent="-343080"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82000" indent="-342000">
              <a:spcBef>
                <a:spcPts val="1134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002" name=""/>
          <p:cNvSpPr txBox="1"/>
          <p:nvPr/>
        </p:nvSpPr>
        <p:spPr>
          <a:xfrm>
            <a:off x="7695360" y="6052680"/>
            <a:ext cx="3825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r">
              <a:buNone/>
            </a:pPr>
            <a:fld id="{5DFDFF6D-D09B-47DA-B50B-9980CA794D7F}" type="slidenum">
              <a:rPr b="0" lang="en-GB" sz="1800" spc="-1" strike="noStrike">
                <a:latin typeface="Arial"/>
              </a:rPr>
              <a:t>&lt;number&gt;</a:t>
            </a:fld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4310" r:id="rId14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9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0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0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0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0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0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  <p:sldLayoutId id="2147484323" r:id="rId14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1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0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0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08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08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08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08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08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  <p:sldLayoutId id="2147484334" r:id="rId12"/>
    <p:sldLayoutId id="2147484335" r:id="rId13"/>
    <p:sldLayoutId id="2147484336" r:id="rId14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5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  <p:sldLayoutId id="2147484348" r:id="rId13"/>
    <p:sldLayoutId id="2147484349" r:id="rId14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2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  <p:sldLayoutId id="2147484361" r:id="rId13"/>
    <p:sldLayoutId id="2147484362" r:id="rId14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0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  <p:sldLayoutId id="2147484374" r:id="rId13"/>
    <p:sldLayoutId id="2147484375" r:id="rId14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9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2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2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2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  <p:sldLayoutId id="2147484387" r:id="rId13"/>
    <p:sldLayoutId id="2147484388" r:id="rId14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9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  <p:sldLayoutId id="2147484400" r:id="rId13"/>
    <p:sldLayoutId id="2147484401" r:id="rId14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7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  <p:sldLayoutId id="2147484413" r:id="rId13"/>
    <p:sldLayoutId id="2147484414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4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3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3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3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3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  <p:sldLayoutId id="2147484425" r:id="rId12"/>
    <p:sldLayoutId id="2147484426" r:id="rId13"/>
    <p:sldLayoutId id="2147484427" r:id="rId14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5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3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3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3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3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38" r:id="rId12"/>
    <p:sldLayoutId id="2147484439" r:id="rId13"/>
    <p:sldLayoutId id="2147484440" r:id="rId14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6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4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4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4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4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  <p:sldLayoutId id="2147484451" r:id="rId12"/>
    <p:sldLayoutId id="2147484452" r:id="rId13"/>
    <p:sldLayoutId id="2147484453" r:id="rId14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7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4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4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48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  <p:sldLayoutId id="2147484464" r:id="rId12"/>
    <p:sldLayoutId id="2147484465" r:id="rId13"/>
    <p:sldLayoutId id="2147484466" r:id="rId14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7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5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5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5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5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5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9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5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5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56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56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56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56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56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3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6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6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606" name=""/>
          <p:cNvSpPr txBox="1"/>
          <p:nvPr/>
        </p:nvSpPr>
        <p:spPr>
          <a:xfrm>
            <a:off x="7695000" y="6052680"/>
            <a:ext cx="3825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r">
              <a:buNone/>
            </a:pPr>
            <a:fld id="{44D2DBC6-EC9B-4843-9DE9-278DE36C9476}" type="slidenum">
              <a:rPr b="0" lang="en-GB" sz="1800" spc="-1" strike="noStrike">
                <a:latin typeface="Arial"/>
              </a:rPr>
              <a:t>&lt;number&gt;</a:t>
            </a:fld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  <p:sldLayoutId id="2147484503" r:id="rId12"/>
    <p:sldLayoutId id="2147484504" r:id="rId13"/>
    <p:sldLayoutId id="2147484505" r:id="rId14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3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6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6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646" name=""/>
          <p:cNvSpPr txBox="1"/>
          <p:nvPr/>
        </p:nvSpPr>
        <p:spPr>
          <a:xfrm>
            <a:off x="7695360" y="6052680"/>
            <a:ext cx="3825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r">
              <a:buNone/>
            </a:pPr>
            <a:fld id="{20322622-1762-4D8D-ABF9-EC3EC00D53DB}" type="slidenum">
              <a:rPr b="0" lang="en-GB" sz="1800" spc="-1" strike="noStrike">
                <a:latin typeface="Arial"/>
              </a:rPr>
              <a:t>&lt;number&gt;</a:t>
            </a:fld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  <p:sldLayoutId id="2147484516" r:id="rId12"/>
    <p:sldLayoutId id="2147484517" r:id="rId13"/>
    <p:sldLayoutId id="2147484518" r:id="rId14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3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6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6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  <p:sldLayoutId id="2147484529" r:id="rId12"/>
    <p:sldLayoutId id="2147484530" r:id="rId13"/>
    <p:sldLayoutId id="2147484531" r:id="rId14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2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7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7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7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533" r:id="rId3"/>
    <p:sldLayoutId id="2147484534" r:id="rId4"/>
    <p:sldLayoutId id="2147484535" r:id="rId5"/>
    <p:sldLayoutId id="2147484536" r:id="rId6"/>
    <p:sldLayoutId id="2147484537" r:id="rId7"/>
    <p:sldLayoutId id="2147484538" r:id="rId8"/>
    <p:sldLayoutId id="2147484539" r:id="rId9"/>
    <p:sldLayoutId id="2147484540" r:id="rId10"/>
    <p:sldLayoutId id="2147484541" r:id="rId11"/>
    <p:sldLayoutId id="2147484542" r:id="rId12"/>
    <p:sldLayoutId id="2147484543" r:id="rId13"/>
    <p:sldLayoutId id="2147484544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2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7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  <p:sldLayoutId id="2147484555" r:id="rId12"/>
    <p:sldLayoutId id="2147484556" r:id="rId13"/>
    <p:sldLayoutId id="2147484557" r:id="rId14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0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  <p:sldLayoutId id="2147484568" r:id="rId12"/>
    <p:sldLayoutId id="2147484569" r:id="rId13"/>
    <p:sldLayoutId id="2147484570" r:id="rId14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7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8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8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8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8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  <p:sldLayoutId id="2147484581" r:id="rId12"/>
    <p:sldLayoutId id="2147484582" r:id="rId13"/>
    <p:sldLayoutId id="2147484583" r:id="rId14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8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8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8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8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88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  <p:sldLayoutId id="2147484595" r:id="rId13"/>
    <p:sldLayoutId id="2147484596" r:id="rId14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9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9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9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9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9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  <p:sldLayoutId id="2147484607" r:id="rId12"/>
    <p:sldLayoutId id="2147484608" r:id="rId13"/>
    <p:sldLayoutId id="2147484609" r:id="rId14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0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9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9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9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  <p:sldLayoutId id="2147484620" r:id="rId12"/>
    <p:sldLayoutId id="2147484621" r:id="rId13"/>
    <p:sldLayoutId id="2147484622" r:id="rId14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0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0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0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0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00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  <p:sldLayoutId id="2147484633" r:id="rId12"/>
    <p:sldLayoutId id="2147484634" r:id="rId13"/>
    <p:sldLayoutId id="2147484635" r:id="rId14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2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0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0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04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04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0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04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04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  <p:sldLayoutId id="2147484646" r:id="rId12"/>
    <p:sldLayoutId id="2147484647" r:id="rId13"/>
    <p:sldLayoutId id="2147484648" r:id="rId14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0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0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089" name=""/>
          <p:cNvSpPr txBox="1"/>
          <p:nvPr/>
        </p:nvSpPr>
        <p:spPr>
          <a:xfrm>
            <a:off x="7695360" y="6052680"/>
            <a:ext cx="3825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r">
              <a:buNone/>
            </a:pPr>
            <a:fld id="{1726C1AA-E39D-4652-B317-49BF8BFA58BA}" type="slidenum">
              <a:rPr b="0" lang="en-GB" sz="1800" spc="-1" strike="noStrike">
                <a:latin typeface="Arial"/>
              </a:rPr>
              <a:t>&lt;number&gt;</a:t>
            </a:fld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  <p:sldLayoutId id="2147484659" r:id="rId12"/>
    <p:sldLayoutId id="2147484660" r:id="rId13"/>
    <p:sldLayoutId id="2147484661" r:id="rId14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6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  <p:sldLayoutId id="2147484672" r:id="rId12"/>
    <p:sldLayoutId id="2147484673" r:id="rId13"/>
    <p:sldLayoutId id="2147484674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Click to edit the outline text format</a:t>
            </a:r>
            <a:endParaRPr b="0" lang="en-GB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Second Outline Level</a:t>
            </a:r>
            <a:endParaRPr b="0" lang="en-GB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Fourth Outline Level</a:t>
            </a:r>
            <a:endParaRPr b="0" lang="en-GB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Fifth Outline Level</a:t>
            </a:r>
            <a:endParaRPr b="0" lang="en-GB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Sixth Outline Level</a:t>
            </a:r>
            <a:endParaRPr b="0" lang="en-GB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Seventh Outline Level</a:t>
            </a:r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  <p:sldLayoutId id="2147484685" r:id="rId12"/>
    <p:sldLayoutId id="2147484686" r:id="rId13"/>
    <p:sldLayoutId id="2147484687" r:id="rId14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3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2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  <p:sldLayoutId id="2147484698" r:id="rId12"/>
    <p:sldLayoutId id="2147484699" r:id="rId13"/>
    <p:sldLayoutId id="2147484700" r:id="rId14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3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702" r:id="rId3"/>
    <p:sldLayoutId id="2147484703" r:id="rId4"/>
    <p:sldLayoutId id="2147484704" r:id="rId5"/>
    <p:sldLayoutId id="2147484705" r:id="rId6"/>
    <p:sldLayoutId id="2147484706" r:id="rId7"/>
    <p:sldLayoutId id="2147484707" r:id="rId8"/>
    <p:sldLayoutId id="2147484708" r:id="rId9"/>
    <p:sldLayoutId id="2147484709" r:id="rId10"/>
    <p:sldLayoutId id="2147484710" r:id="rId11"/>
    <p:sldLayoutId id="2147484711" r:id="rId12"/>
    <p:sldLayoutId id="2147484712" r:id="rId13"/>
    <p:sldLayoutId id="2147484713" r:id="rId14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1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  <p:sldLayoutId id="2147484724" r:id="rId12"/>
    <p:sldLayoutId id="2147484725" r:id="rId13"/>
    <p:sldLayoutId id="2147484726" r:id="rId14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8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3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3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3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  <p:sldLayoutId id="2147484737" r:id="rId12"/>
    <p:sldLayoutId id="2147484738" r:id="rId13"/>
    <p:sldLayoutId id="2147484739" r:id="rId14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3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3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3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3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741" r:id="rId3"/>
    <p:sldLayoutId id="2147484742" r:id="rId4"/>
    <p:sldLayoutId id="2147484743" r:id="rId5"/>
    <p:sldLayoutId id="2147484744" r:id="rId6"/>
    <p:sldLayoutId id="2147484745" r:id="rId7"/>
    <p:sldLayoutId id="2147484746" r:id="rId8"/>
    <p:sldLayoutId id="2147484747" r:id="rId9"/>
    <p:sldLayoutId id="2147484748" r:id="rId10"/>
    <p:sldLayoutId id="2147484749" r:id="rId11"/>
    <p:sldLayoutId id="2147484750" r:id="rId12"/>
    <p:sldLayoutId id="2147484751" r:id="rId13"/>
    <p:sldLayoutId id="2147484752" r:id="rId14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0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4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4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4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4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  <p:sldLayoutId id="2147484763" r:id="rId12"/>
    <p:sldLayoutId id="2147484764" r:id="rId13"/>
    <p:sldLayoutId id="2147484765" r:id="rId14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1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4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4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4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  <p:sldLayoutId id="2147484776" r:id="rId12"/>
    <p:sldLayoutId id="2147484777" r:id="rId13"/>
    <p:sldLayoutId id="2147484778" r:id="rId14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4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4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4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4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48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  <p:sldLayoutId id="2147484789" r:id="rId12"/>
    <p:sldLayoutId id="2147484790" r:id="rId13"/>
    <p:sldLayoutId id="2147484791" r:id="rId14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3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5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5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52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52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52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52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53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  <p:sldLayoutId id="2147484802" r:id="rId12"/>
    <p:sldLayoutId id="2147484803" r:id="rId13"/>
    <p:sldLayoutId id="2147484804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7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568" name=""/>
          <p:cNvSpPr txBox="1"/>
          <p:nvPr/>
        </p:nvSpPr>
        <p:spPr>
          <a:xfrm>
            <a:off x="7695360" y="6052680"/>
            <a:ext cx="3825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r">
              <a:buNone/>
            </a:pPr>
            <a:fld id="{35F972F1-B2CE-498B-9846-D3EAC7682012}" type="slidenum">
              <a:rPr b="0" lang="en-GB" sz="1800" spc="-1" strike="noStrike">
                <a:latin typeface="Arial"/>
              </a:rPr>
              <a:t>&lt;number&gt;</a:t>
            </a:fld>
            <a:endParaRPr b="0" lang="en-GB" sz="1800" spc="-1" strike="noStrike">
              <a:latin typeface="Arial"/>
            </a:endParaRPr>
          </a:p>
        </p:txBody>
      </p:sp>
      <p:sp>
        <p:nvSpPr>
          <p:cNvPr id="35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5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806" r:id="rId3"/>
    <p:sldLayoutId id="2147484807" r:id="rId4"/>
    <p:sldLayoutId id="2147484808" r:id="rId5"/>
    <p:sldLayoutId id="2147484809" r:id="rId6"/>
    <p:sldLayoutId id="2147484810" r:id="rId7"/>
    <p:sldLayoutId id="2147484811" r:id="rId8"/>
    <p:sldLayoutId id="2147484812" r:id="rId9"/>
    <p:sldLayoutId id="2147484813" r:id="rId10"/>
    <p:sldLayoutId id="2147484814" r:id="rId11"/>
    <p:sldLayoutId id="2147484815" r:id="rId12"/>
    <p:sldLayoutId id="2147484816" r:id="rId13"/>
    <p:sldLayoutId id="2147484817" r:id="rId14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7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6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  <p:sldLayoutId id="2147484827" r:id="rId11"/>
    <p:sldLayoutId id="2147484828" r:id="rId12"/>
    <p:sldLayoutId id="2147484829" r:id="rId13"/>
    <p:sldLayoutId id="2147484830" r:id="rId14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6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6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  <p:sldLayoutId id="2147484841" r:id="rId12"/>
    <p:sldLayoutId id="2147484842" r:id="rId13"/>
    <p:sldLayoutId id="2147484843" r:id="rId14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4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6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6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6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845" r:id="rId3"/>
    <p:sldLayoutId id="2147484846" r:id="rId4"/>
    <p:sldLayoutId id="2147484847" r:id="rId5"/>
    <p:sldLayoutId id="2147484848" r:id="rId6"/>
    <p:sldLayoutId id="2147484849" r:id="rId7"/>
    <p:sldLayoutId id="2147484850" r:id="rId8"/>
    <p:sldLayoutId id="2147484851" r:id="rId9"/>
    <p:sldLayoutId id="2147484852" r:id="rId10"/>
    <p:sldLayoutId id="2147484853" r:id="rId11"/>
    <p:sldLayoutId id="2147484854" r:id="rId12"/>
    <p:sldLayoutId id="2147484855" r:id="rId13"/>
    <p:sldLayoutId id="2147484856" r:id="rId14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4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7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858" r:id="rId3"/>
    <p:sldLayoutId id="2147484859" r:id="rId4"/>
    <p:sldLayoutId id="2147484860" r:id="rId5"/>
    <p:sldLayoutId id="2147484861" r:id="rId6"/>
    <p:sldLayoutId id="2147484862" r:id="rId7"/>
    <p:sldLayoutId id="2147484863" r:id="rId8"/>
    <p:sldLayoutId id="2147484864" r:id="rId9"/>
    <p:sldLayoutId id="2147484865" r:id="rId10"/>
    <p:sldLayoutId id="2147484866" r:id="rId11"/>
    <p:sldLayoutId id="2147484867" r:id="rId12"/>
    <p:sldLayoutId id="2147484868" r:id="rId13"/>
    <p:sldLayoutId id="2147484869" r:id="rId14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2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  <p:sldLayoutId id="2147484880" r:id="rId12"/>
    <p:sldLayoutId id="2147484881" r:id="rId13"/>
    <p:sldLayoutId id="2147484882" r:id="rId14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38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8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8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8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  <p:sldLayoutId id="2147484893" r:id="rId12"/>
    <p:sldLayoutId id="2147484894" r:id="rId13"/>
    <p:sldLayoutId id="214748489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7.pn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1.png"/><Relationship Id="rId2" Type="http://schemas.openxmlformats.org/officeDocument/2006/relationships/slideLayout" Target="../slideLayouts/slideLayout795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9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mailto:e.boswell.2@research.gla.ac.uk" TargetMode="External"/><Relationship Id="rId2" Type="http://schemas.openxmlformats.org/officeDocument/2006/relationships/hyperlink" Target="https://www.gla.ac.uk/pgrs/elizabethboswell/" TargetMode="External"/><Relationship Id="rId3" Type="http://schemas.openxmlformats.org/officeDocument/2006/relationships/slideLayout" Target="../slideLayouts/slideLayout106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95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8.png"/><Relationship Id="rId2" Type="http://schemas.openxmlformats.org/officeDocument/2006/relationships/image" Target="../media/image99.png"/><Relationship Id="rId3" Type="http://schemas.openxmlformats.org/officeDocument/2006/relationships/slideLayout" Target="../slideLayouts/slideLayout610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95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9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95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9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9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0.png"/><Relationship Id="rId2" Type="http://schemas.openxmlformats.org/officeDocument/2006/relationships/slideLayout" Target="../slideLayouts/slideLayout79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6" name="PlaceHolder 1"/>
          <p:cNvSpPr>
            <a:spLocks noGrp="1"/>
          </p:cNvSpPr>
          <p:nvPr>
            <p:ph/>
          </p:nvPr>
        </p:nvSpPr>
        <p:spPr>
          <a:xfrm>
            <a:off x="285840" y="1627200"/>
            <a:ext cx="11473200" cy="460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22860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GB" sz="4000" spc="-1" strike="noStrike">
                <a:solidFill>
                  <a:srgbClr val="003b58"/>
                </a:solidFill>
                <a:latin typeface="Arial"/>
                <a:ea typeface="DejaVu Sans"/>
              </a:rPr>
              <a:t>Another Man’s Treasure: </a:t>
            </a:r>
            <a:endParaRPr b="0" lang="en-GB" sz="4000" spc="-1" strike="noStrike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GB" sz="4000" spc="-1" strike="noStrike">
                <a:solidFill>
                  <a:srgbClr val="003b58"/>
                </a:solidFill>
                <a:latin typeface="Arial"/>
                <a:ea typeface="DejaVu Sans"/>
              </a:rPr>
              <a:t>Security and Privacy Risks of Junk DNS </a:t>
            </a:r>
            <a:r>
              <a:rPr b="1" lang="en-GB" sz="4000" spc="-1" strike="noStrike">
                <a:solidFill>
                  <a:srgbClr val="003b58"/>
                </a:solidFill>
                <a:latin typeface="Arial"/>
                <a:ea typeface="DejaVu Sans"/>
              </a:rPr>
              <a:t>Queries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3847" name="TextBox 364"/>
          <p:cNvSpPr/>
          <p:nvPr/>
        </p:nvSpPr>
        <p:spPr>
          <a:xfrm>
            <a:off x="5999760" y="5631480"/>
            <a:ext cx="5759280" cy="8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en-GB" sz="1800" spc="-1" strike="noStrike">
                <a:solidFill>
                  <a:srgbClr val="003b58"/>
                </a:solidFill>
                <a:latin typeface="Arial"/>
                <a:ea typeface="DejaVu Sans"/>
              </a:rPr>
              <a:t>Elizabeth Boswell</a:t>
            </a:r>
            <a:r>
              <a:rPr b="0" lang="en-GB" sz="1800" spc="-1" strike="noStrike">
                <a:solidFill>
                  <a:srgbClr val="003b58"/>
                </a:solidFill>
                <a:latin typeface="Arial"/>
                <a:ea typeface="DejaVu Sans"/>
              </a:rPr>
              <a:t>, Colin Perkins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800" spc="-1" strike="noStrike">
              <a:latin typeface="Arial"/>
            </a:endParaRPr>
          </a:p>
        </p:txBody>
      </p:sp>
      <p:pic>
        <p:nvPicPr>
          <p:cNvPr id="3848" name="Picture 365" descr=""/>
          <p:cNvPicPr/>
          <p:nvPr/>
        </p:nvPicPr>
        <p:blipFill>
          <a:blip r:embed="rId1"/>
          <a:stretch/>
        </p:blipFill>
        <p:spPr>
          <a:xfrm>
            <a:off x="8052120" y="367560"/>
            <a:ext cx="4139280" cy="116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PlaceHolder 1"/>
          <p:cNvSpPr>
            <a:spLocks noGrp="1"/>
          </p:cNvSpPr>
          <p:nvPr>
            <p:ph type="title"/>
          </p:nvPr>
        </p:nvSpPr>
        <p:spPr>
          <a:xfrm>
            <a:off x="2549160" y="533520"/>
            <a:ext cx="9209880" cy="88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800" spc="-1" strike="noStrike">
                <a:solidFill>
                  <a:srgbClr val="003865"/>
                </a:solidFill>
                <a:latin typeface="Arial"/>
                <a:ea typeface="DejaVu Sans"/>
              </a:rPr>
              <a:t>Service Discovery Queries and Service Queries (3/3)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877" name="TextBox 8"/>
          <p:cNvSpPr/>
          <p:nvPr/>
        </p:nvSpPr>
        <p:spPr>
          <a:xfrm>
            <a:off x="6842520" y="6002280"/>
            <a:ext cx="403920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78" name="PlaceHolder 2"/>
          <p:cNvSpPr>
            <a:spLocks noGrp="1"/>
          </p:cNvSpPr>
          <p:nvPr>
            <p:ph/>
          </p:nvPr>
        </p:nvSpPr>
        <p:spPr>
          <a:xfrm>
            <a:off x="273600" y="1107720"/>
            <a:ext cx="5895360" cy="47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6.71%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of requests contain a service 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name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320 services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“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matter” was the most common 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(61.13%)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Can be used to spoof local services if 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service is not authenticated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</p:txBody>
      </p:sp>
      <p:pic>
        <p:nvPicPr>
          <p:cNvPr id="3879" name="" descr=""/>
          <p:cNvPicPr/>
          <p:nvPr/>
        </p:nvPicPr>
        <p:blipFill>
          <a:blip r:embed="rId1"/>
          <a:stretch/>
        </p:blipFill>
        <p:spPr>
          <a:xfrm>
            <a:off x="6238800" y="1809720"/>
            <a:ext cx="5221440" cy="391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" name="PlaceHolder 1"/>
          <p:cNvSpPr>
            <a:spLocks noGrp="1"/>
          </p:cNvSpPr>
          <p:nvPr>
            <p:ph type="title"/>
          </p:nvPr>
        </p:nvSpPr>
        <p:spPr>
          <a:xfrm>
            <a:off x="2549160" y="533520"/>
            <a:ext cx="9209880" cy="88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800" spc="-1" strike="noStrike">
                <a:solidFill>
                  <a:srgbClr val="003865"/>
                </a:solidFill>
                <a:latin typeface="Arial"/>
                <a:ea typeface="DejaVu Sans"/>
              </a:rPr>
              <a:t>Lame-delegated Queries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881" name="TextBox 7"/>
          <p:cNvSpPr/>
          <p:nvPr/>
        </p:nvSpPr>
        <p:spPr>
          <a:xfrm>
            <a:off x="6842520" y="6002280"/>
            <a:ext cx="403920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82" name="PlaceHolder 2"/>
          <p:cNvSpPr>
            <a:spLocks noGrp="1"/>
          </p:cNvSpPr>
          <p:nvPr>
            <p:ph/>
          </p:nvPr>
        </p:nvSpPr>
        <p:spPr>
          <a:xfrm>
            <a:off x="273600" y="1705680"/>
            <a:ext cx="11286720" cy="47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0.35% of requests are for domains not delegated to AS112, with public TLDs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Malicious operator could respond and </a:t>
            </a: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spoof the site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38,447 domains; 43% of queries are for strepsils[.]top (malware/phishing domain!)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Why are these queries going to AS112?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Historical zone files and WHOIS for ~20k domains (from VirusTotal and DNS Coffee)</a:t>
            </a:r>
            <a:endParaRPr b="0" lang="en-GB" sz="2400" spc="-1" strike="noStrike"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~95% were </a:t>
            </a: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delegated to AS112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in the zone files (lame delegation)</a:t>
            </a:r>
            <a:endParaRPr b="0" lang="en-GB" sz="2400" spc="-1" strike="noStrike"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Of these, ~75% use the same registrar (Hosting Concepts B.V.), 24.90% contain “bet|poker|gambl|win|slot|casino|kasino”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Has anyone heard of this?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  <a:p>
            <a:pPr lvl="1" marL="882720" indent="-34308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3" name="PlaceHolder 1"/>
          <p:cNvSpPr>
            <a:spLocks noGrp="1"/>
          </p:cNvSpPr>
          <p:nvPr>
            <p:ph type="title"/>
          </p:nvPr>
        </p:nvSpPr>
        <p:spPr>
          <a:xfrm>
            <a:off x="2549160" y="533520"/>
            <a:ext cx="9209880" cy="88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800" spc="-1" strike="noStrike">
                <a:solidFill>
                  <a:srgbClr val="003b58"/>
                </a:solidFill>
                <a:latin typeface="Arial"/>
                <a:ea typeface="DejaVu Sans"/>
              </a:rPr>
              <a:t>Conclusions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884" name="PlaceHolder 2"/>
          <p:cNvSpPr>
            <a:spLocks noGrp="1"/>
          </p:cNvSpPr>
          <p:nvPr>
            <p:ph/>
          </p:nvPr>
        </p:nvSpPr>
        <p:spPr>
          <a:xfrm>
            <a:off x="838080" y="1608840"/>
            <a:ext cx="10321200" cy="235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28600" indent="-228600">
              <a:lnSpc>
                <a:spcPct val="90000"/>
              </a:lnSpc>
              <a:spcBef>
                <a:spcPts val="2268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Noto Sans CJK SC"/>
              </a:rPr>
              <a:t>~2.8B queries from three AS112 sites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Noto Sans CJK SC"/>
              </a:rPr>
              <a:t>Found dynamic updates, service queries and lame delegated queries</a:t>
            </a:r>
            <a:endParaRPr b="0" lang="en-GB" sz="24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2268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Noto Sans CJK SC"/>
              </a:rPr>
              <a:t>AS112 does not only receive “harmless” reverse DNS queries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3885" name="PlaceHolder 3"/>
          <p:cNvSpPr>
            <a:spLocks noGrp="1"/>
          </p:cNvSpPr>
          <p:nvPr>
            <p:ph/>
          </p:nvPr>
        </p:nvSpPr>
        <p:spPr>
          <a:xfrm>
            <a:off x="764640" y="4279680"/>
            <a:ext cx="10619280" cy="16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n-GB" sz="2200" spc="-1" strike="noStrike">
                <a:solidFill>
                  <a:srgbClr val="003b58"/>
                </a:solidFill>
                <a:latin typeface="Arial"/>
                <a:ea typeface="DejaVu Sans"/>
              </a:rPr>
              <a:t>Elizabeth Boswell, University of Glasgow</a:t>
            </a:r>
            <a:endParaRPr b="0" lang="en-GB" sz="2200" spc="-1" strike="noStrike">
              <a:latin typeface="Arial"/>
            </a:endParaRPr>
          </a:p>
          <a:p>
            <a:pPr marL="228600" indent="-228600" algn="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n-GB" sz="2200" spc="-1" strike="noStrike">
                <a:solidFill>
                  <a:srgbClr val="003b58"/>
                </a:solidFill>
                <a:latin typeface="Arial"/>
                <a:ea typeface="DejaVu Sans"/>
              </a:rPr>
              <a:t>OARC Mattermost: @eb22</a:t>
            </a:r>
            <a:endParaRPr b="0" lang="en-GB" sz="2200" spc="-1" strike="noStrike">
              <a:latin typeface="Arial"/>
            </a:endParaRPr>
          </a:p>
          <a:p>
            <a:pPr marL="228600" algn="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n-GB" sz="22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e.boswell.2@research.gla.ac.uk</a:t>
            </a:r>
            <a:endParaRPr b="0" lang="en-GB" sz="2200" spc="-1" strike="noStrike">
              <a:latin typeface="Arial"/>
            </a:endParaRPr>
          </a:p>
          <a:p>
            <a:pPr marL="228600" algn="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n-GB" sz="22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https://www.gla.ac.uk/pgrs/elizabethboswell/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9" name="PlaceHolder 1"/>
          <p:cNvSpPr>
            <a:spLocks noGrp="1"/>
          </p:cNvSpPr>
          <p:nvPr>
            <p:ph type="title"/>
          </p:nvPr>
        </p:nvSpPr>
        <p:spPr>
          <a:xfrm>
            <a:off x="2549160" y="533520"/>
            <a:ext cx="9209880" cy="88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800" spc="-1" strike="noStrike">
                <a:solidFill>
                  <a:srgbClr val="003865"/>
                </a:solidFill>
                <a:latin typeface="Arial"/>
                <a:ea typeface="DejaVu Sans"/>
              </a:rPr>
              <a:t>What is AS112?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850" name="TextBox 1"/>
          <p:cNvSpPr/>
          <p:nvPr/>
        </p:nvSpPr>
        <p:spPr>
          <a:xfrm>
            <a:off x="6842520" y="6002280"/>
            <a:ext cx="403920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51" name="PlaceHolder 2"/>
          <p:cNvSpPr>
            <a:spLocks noGrp="1"/>
          </p:cNvSpPr>
          <p:nvPr>
            <p:ph/>
          </p:nvPr>
        </p:nvSpPr>
        <p:spPr>
          <a:xfrm>
            <a:off x="273600" y="1705680"/>
            <a:ext cx="10937880" cy="47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Junk queries: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q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ueries with no meaningful response, e.g. reverse DNS 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queries for private addresses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AS112: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anycast DNS deployment that captures junk queries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Diverts them from </a:t>
            </a:r>
            <a:r>
              <a:rPr b="0" lang="en-GB" sz="2400" spc="-1" strike="noStrike">
                <a:solidFill>
                  <a:srgbClr val="003b58"/>
                </a:solidFill>
                <a:latin typeface="FreeMono"/>
                <a:ea typeface="DejaVu Sans"/>
              </a:rPr>
              <a:t>.arpa/in-addr.arpa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nameservers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Responds with NXDOMAIN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Nameserver for reverse mappings of RFC1918 private addresses and 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link-local IPv4 addresses, </a:t>
            </a:r>
            <a:r>
              <a:rPr b="0" lang="en-GB" sz="2400" spc="-1" strike="noStrike">
                <a:solidFill>
                  <a:srgbClr val="003b58"/>
                </a:solidFill>
                <a:latin typeface="FreeMono"/>
                <a:ea typeface="DejaVu Sans"/>
              </a:rPr>
              <a:t>home.arpa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and </a:t>
            </a:r>
            <a:r>
              <a:rPr b="0" lang="en-GB" sz="2400" spc="-1" strike="noStrike">
                <a:solidFill>
                  <a:srgbClr val="003b58"/>
                </a:solidFill>
                <a:latin typeface="FreeMono"/>
                <a:ea typeface="DejaVu Sans"/>
              </a:rPr>
              <a:t>service.arpa</a:t>
            </a:r>
            <a:endParaRPr b="0" lang="en-GB" sz="2400" spc="-1" strike="noStrike"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Reverse mapping: 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203.0.113.23 → 23.113.0.203.in-addr.arpa</a:t>
            </a:r>
            <a:endParaRPr b="0" lang="en-GB" sz="2400" spc="-1" strike="noStrike"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Reverse DNS (rDNS) query: PTR query for the reverse mapping 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	</a:t>
            </a:r>
            <a:endParaRPr b="0" lang="en-GB" sz="2400" spc="-1" strike="noStrike">
              <a:latin typeface="Arial"/>
            </a:endParaRPr>
          </a:p>
          <a:p>
            <a:pPr lvl="1" marL="882720" indent="-34308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2" name="PlaceHolder 1"/>
          <p:cNvSpPr>
            <a:spLocks noGrp="1"/>
          </p:cNvSpPr>
          <p:nvPr>
            <p:ph type="title"/>
          </p:nvPr>
        </p:nvSpPr>
        <p:spPr>
          <a:xfrm>
            <a:off x="2549160" y="533520"/>
            <a:ext cx="9209880" cy="88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800" spc="-1" strike="noStrike">
                <a:solidFill>
                  <a:srgbClr val="003865"/>
                </a:solidFill>
                <a:latin typeface="Arial"/>
                <a:ea typeface="DejaVu Sans"/>
              </a:rPr>
              <a:t>Who runs AS112?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853" name="PlaceHolder 2"/>
          <p:cNvSpPr>
            <a:spLocks noGrp="1"/>
          </p:cNvSpPr>
          <p:nvPr>
            <p:ph/>
          </p:nvPr>
        </p:nvSpPr>
        <p:spPr>
          <a:xfrm>
            <a:off x="273240" y="1705320"/>
            <a:ext cx="6055560" cy="47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Volunteer-run network</a:t>
            </a:r>
            <a:endParaRPr b="0" lang="en-GB" sz="2400" spc="-1" strike="noStrike">
              <a:latin typeface="Arial"/>
            </a:endParaRPr>
          </a:p>
          <a:p>
            <a:pPr lvl="1" marL="882720" indent="-34308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Anyone 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can add a site! Loosely coordinated by DNS-OARC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We found </a:t>
            </a: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469 AS112 sites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, run by </a:t>
            </a: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97 operators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Cloudflare: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216 sites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More on this work at RIPE DNS-WG</a:t>
            </a:r>
            <a:endParaRPr b="0" lang="en-GB" sz="2400" spc="-1" strike="noStrike">
              <a:latin typeface="Arial"/>
            </a:endParaRPr>
          </a:p>
          <a:p>
            <a:pPr lvl="1" marL="882720" indent="-34308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</p:txBody>
      </p:sp>
      <p:pic>
        <p:nvPicPr>
          <p:cNvPr id="3854" name="" descr=""/>
          <p:cNvPicPr/>
          <p:nvPr/>
        </p:nvPicPr>
        <p:blipFill>
          <a:blip r:embed="rId1"/>
          <a:stretch/>
        </p:blipFill>
        <p:spPr>
          <a:xfrm>
            <a:off x="6320880" y="3995280"/>
            <a:ext cx="4991400" cy="2075400"/>
          </a:xfrm>
          <a:prstGeom prst="rect">
            <a:avLst/>
          </a:prstGeom>
          <a:ln w="0">
            <a:noFill/>
          </a:ln>
        </p:spPr>
      </p:pic>
      <p:pic>
        <p:nvPicPr>
          <p:cNvPr id="3855" name="" descr=""/>
          <p:cNvPicPr/>
          <p:nvPr/>
        </p:nvPicPr>
        <p:blipFill>
          <a:blip r:embed="rId2"/>
          <a:stretch/>
        </p:blipFill>
        <p:spPr>
          <a:xfrm>
            <a:off x="7421040" y="1659240"/>
            <a:ext cx="3891960" cy="19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6" name="PlaceHolder 1"/>
          <p:cNvSpPr>
            <a:spLocks noGrp="1"/>
          </p:cNvSpPr>
          <p:nvPr>
            <p:ph type="title"/>
          </p:nvPr>
        </p:nvSpPr>
        <p:spPr>
          <a:xfrm>
            <a:off x="2549160" y="533520"/>
            <a:ext cx="9209880" cy="88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800" spc="-1" strike="noStrike">
                <a:solidFill>
                  <a:srgbClr val="003865"/>
                </a:solidFill>
                <a:latin typeface="Arial"/>
                <a:ea typeface="DejaVu Sans"/>
              </a:rPr>
              <a:t>What queries go to AS112?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857" name="TextBox 2"/>
          <p:cNvSpPr/>
          <p:nvPr/>
        </p:nvSpPr>
        <p:spPr>
          <a:xfrm>
            <a:off x="6842520" y="6002280"/>
            <a:ext cx="403920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58" name="PlaceHolder 2"/>
          <p:cNvSpPr>
            <a:spLocks noGrp="1"/>
          </p:cNvSpPr>
          <p:nvPr>
            <p:ph/>
          </p:nvPr>
        </p:nvSpPr>
        <p:spPr>
          <a:xfrm>
            <a:off x="273600" y="1705680"/>
            <a:ext cx="10937880" cy="47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AS112 is volunteer-run and uncoordinated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Relies on </a:t>
            </a: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assumption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that AS112 traffic is harmless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Our questions: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What queries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are sent to AS112?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What could a </a:t>
            </a: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malicious operator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do with these queries?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Work in progress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, these are preliminary results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	</a:t>
            </a:r>
            <a:endParaRPr b="0" lang="en-GB" sz="2400" spc="-1" strike="noStrike">
              <a:latin typeface="Arial"/>
            </a:endParaRPr>
          </a:p>
          <a:p>
            <a:pPr lvl="1" marL="882720" indent="-34308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PlaceHolder 1"/>
          <p:cNvSpPr>
            <a:spLocks noGrp="1"/>
          </p:cNvSpPr>
          <p:nvPr>
            <p:ph type="title"/>
          </p:nvPr>
        </p:nvSpPr>
        <p:spPr>
          <a:xfrm>
            <a:off x="2549160" y="533520"/>
            <a:ext cx="9209880" cy="88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800" spc="-1" strike="noStrike">
                <a:solidFill>
                  <a:srgbClr val="003865"/>
                </a:solidFill>
                <a:latin typeface="Arial"/>
                <a:ea typeface="DejaVu Sans"/>
              </a:rPr>
              <a:t>Our Dataset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860" name="TextBox 3"/>
          <p:cNvSpPr/>
          <p:nvPr/>
        </p:nvSpPr>
        <p:spPr>
          <a:xfrm>
            <a:off x="6842520" y="6002280"/>
            <a:ext cx="403920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61" name="PlaceHolder 2"/>
          <p:cNvSpPr>
            <a:spLocks noGrp="1"/>
          </p:cNvSpPr>
          <p:nvPr>
            <p:ph/>
          </p:nvPr>
        </p:nvSpPr>
        <p:spPr>
          <a:xfrm>
            <a:off x="273600" y="1705680"/>
            <a:ext cx="11346840" cy="47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DNS-OARC Day in The Life 2025 data (8-10 April 2025)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RIPE NCC site (Amsterdam): ~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542M requests, ~246K clients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WIDE site (Osaka): 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2,252M requests, ~145K clients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TIX site (Dar es Salaam): ~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4M requests, ~2K clients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In total: </a:t>
            </a: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2,799,058,875 requests, 393,183 clients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We found: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Reverse DNS queries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DNS Dynamic updates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Service Discovery queries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Lame-delegated queries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  <a:p>
            <a:pPr lvl="1" marL="882720" indent="-34308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PlaceHolder 1"/>
          <p:cNvSpPr>
            <a:spLocks noGrp="1"/>
          </p:cNvSpPr>
          <p:nvPr>
            <p:ph type="title"/>
          </p:nvPr>
        </p:nvSpPr>
        <p:spPr>
          <a:xfrm>
            <a:off x="2549160" y="533520"/>
            <a:ext cx="9209880" cy="88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800" spc="-1" strike="noStrike">
                <a:solidFill>
                  <a:srgbClr val="003865"/>
                </a:solidFill>
                <a:latin typeface="Arial"/>
                <a:ea typeface="DejaVu Sans"/>
              </a:rPr>
              <a:t>RFC1918 Reverse Mapping Queries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863" name="TextBox 4"/>
          <p:cNvSpPr/>
          <p:nvPr/>
        </p:nvSpPr>
        <p:spPr>
          <a:xfrm>
            <a:off x="6842520" y="6002280"/>
            <a:ext cx="403920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64" name="PlaceHolder 2"/>
          <p:cNvSpPr>
            <a:spLocks noGrp="1"/>
          </p:cNvSpPr>
          <p:nvPr>
            <p:ph/>
          </p:nvPr>
        </p:nvSpPr>
        <p:spPr>
          <a:xfrm>
            <a:off x="263160" y="1324440"/>
            <a:ext cx="11279520" cy="47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Most requests are for </a:t>
            </a: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reverse mappings of RFC1918 private addresses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37.62% 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PTR (rDNS) queries for RFC1918 addresses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27.09%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are other queries for RFC1918 reverse mappings (excluding service 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queries)</a:t>
            </a:r>
            <a:endParaRPr b="0" lang="en-GB" sz="2400" spc="-1" strike="noStrike"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33.8%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other query types (e.g. A, SOA, NS)</a:t>
            </a:r>
            <a:endParaRPr b="0" lang="en-GB" sz="2400" spc="-1" strike="noStrike"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50.04%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of form _.1.0.168.192.in-addr.arpa (malformed service query?)</a:t>
            </a:r>
            <a:endParaRPr b="0" lang="en-GB" sz="2400" spc="-1" strike="noStrike"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Queries for personal devices, </a:t>
            </a: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9.69%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contain substring “iphone”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  <a:p>
            <a:pPr lvl="1" marL="882720" indent="-34308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PlaceHolder 1"/>
          <p:cNvSpPr>
            <a:spLocks noGrp="1"/>
          </p:cNvSpPr>
          <p:nvPr>
            <p:ph type="title"/>
          </p:nvPr>
        </p:nvSpPr>
        <p:spPr>
          <a:xfrm>
            <a:off x="2549160" y="533520"/>
            <a:ext cx="9209880" cy="88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800" spc="-1" strike="noStrike">
                <a:solidFill>
                  <a:srgbClr val="003865"/>
                </a:solidFill>
                <a:latin typeface="Arial"/>
                <a:ea typeface="DejaVu Sans"/>
              </a:rPr>
              <a:t>DNS Dynamic Updates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866" name="TextBox 5"/>
          <p:cNvSpPr/>
          <p:nvPr/>
        </p:nvSpPr>
        <p:spPr>
          <a:xfrm>
            <a:off x="6842520" y="6002280"/>
            <a:ext cx="403920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67" name="PlaceHolder 2"/>
          <p:cNvSpPr>
            <a:spLocks noGrp="1"/>
          </p:cNvSpPr>
          <p:nvPr>
            <p:ph/>
          </p:nvPr>
        </p:nvSpPr>
        <p:spPr>
          <a:xfrm>
            <a:off x="273600" y="1705680"/>
            <a:ext cx="11231640" cy="47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DNS Dynamic updates change contents of zone, e.g. used by DHCP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Sent to AS112 if: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Host uses private IP address, updates its reverse mapping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Local DNS doesn’t serve the reverse mapping zone 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Studied in 2003 and 2006 [1,2]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5.80%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of requests are dynamic updates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Plus 0.57% TKEY queries to secure updates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Malicious AS112 operator could learn local network configuration, and track individual users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  <a:p>
            <a:pPr lvl="1" marL="882720" indent="-34308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</p:txBody>
      </p:sp>
      <p:sp>
        <p:nvSpPr>
          <p:cNvPr id="3868" name=""/>
          <p:cNvSpPr txBox="1"/>
          <p:nvPr/>
        </p:nvSpPr>
        <p:spPr>
          <a:xfrm>
            <a:off x="273600" y="6002280"/>
            <a:ext cx="7491240" cy="65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GB" sz="1000" spc="-1" strike="noStrike">
                <a:latin typeface="Arial"/>
              </a:rPr>
              <a:t>[1] [1] Broido, A., Nemeth, E. and claffy,  kc 2003. Spectroscopy of private DNS update sources. Proceedings the Third IEEE Workshop on Internet Applications. </a:t>
            </a:r>
            <a:r>
              <a:rPr b="0" lang="en-GB" sz="1000" spc="-1" strike="noStrike">
                <a:latin typeface="Arial"/>
              </a:rPr>
              <a:t>WIAPP 2003 (Jun. 2003), 19–29.</a:t>
            </a:r>
            <a:endParaRPr b="0" lang="en-GB" sz="1000" spc="-1" strike="noStrike">
              <a:latin typeface="Arial"/>
            </a:endParaRPr>
          </a:p>
          <a:p>
            <a:r>
              <a:rPr b="0" lang="en-GB" sz="1000" spc="-1" strike="noStrike">
                <a:latin typeface="Arial"/>
              </a:rPr>
              <a:t>[2] [1] Broido, A., Shang, H., Fomenkov, M., Hyun, Y. and Claffy, K.C. 2006. The Windows of Private DNS Updates. ACM SIGCOMM Computer Communication </a:t>
            </a:r>
            <a:r>
              <a:rPr b="0" lang="en-GB" sz="1000" spc="-1" strike="noStrike">
                <a:latin typeface="Arial"/>
              </a:rPr>
              <a:t>Review. 36, 3 (2006).</a:t>
            </a:r>
            <a:endParaRPr b="0" lang="en-GB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9" name="PlaceHolder 1"/>
          <p:cNvSpPr>
            <a:spLocks noGrp="1"/>
          </p:cNvSpPr>
          <p:nvPr>
            <p:ph type="title"/>
          </p:nvPr>
        </p:nvSpPr>
        <p:spPr>
          <a:xfrm>
            <a:off x="2549160" y="533520"/>
            <a:ext cx="9209880" cy="88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800" spc="-1" strike="noStrike">
                <a:solidFill>
                  <a:srgbClr val="003865"/>
                </a:solidFill>
                <a:latin typeface="Arial"/>
                <a:ea typeface="DejaVu Sans"/>
              </a:rPr>
              <a:t>Service Discovery Queries and Service Queries (1/3)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870" name="TextBox 6"/>
          <p:cNvSpPr/>
          <p:nvPr/>
        </p:nvSpPr>
        <p:spPr>
          <a:xfrm>
            <a:off x="6842520" y="6002280"/>
            <a:ext cx="403920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71" name="PlaceHolder 2"/>
          <p:cNvSpPr>
            <a:spLocks noGrp="1"/>
          </p:cNvSpPr>
          <p:nvPr>
            <p:ph/>
          </p:nvPr>
        </p:nvSpPr>
        <p:spPr>
          <a:xfrm>
            <a:off x="273600" y="1705680"/>
            <a:ext cx="10982880" cy="47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Interaction between AS112 and DNS-Based Service Discovery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Client discovers services by sending SRV/TXT queries of the form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FreeMono"/>
                <a:ea typeface="DejaVu Sans"/>
              </a:rPr>
              <a:t>_&lt;service name&gt;._&lt;protocol&gt;.</a:t>
            </a:r>
            <a:r>
              <a:rPr b="1" lang="en-GB" sz="2400" spc="-1" strike="noStrike">
                <a:solidFill>
                  <a:srgbClr val="003b58"/>
                </a:solidFill>
                <a:latin typeface="FreeMono"/>
                <a:ea typeface="DejaVu Sans"/>
              </a:rPr>
              <a:t>&lt;local domain&gt;</a:t>
            </a: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to the local DNS</a:t>
            </a:r>
            <a:endParaRPr b="0" lang="en-GB" sz="2400" spc="-1" strike="noStrike"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e.g. </a:t>
            </a:r>
            <a:r>
              <a:rPr b="0" lang="en-GB" sz="2400" spc="-1" strike="noStrike">
                <a:solidFill>
                  <a:srgbClr val="003b58"/>
                </a:solidFill>
                <a:latin typeface="FreeMono"/>
                <a:ea typeface="DejaVu Sans"/>
              </a:rPr>
              <a:t>_ipp._udp.example.com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Client has to first discover the </a:t>
            </a:r>
            <a:r>
              <a:rPr b="1" lang="en-GB" sz="2400" spc="-1" strike="noStrike">
                <a:solidFill>
                  <a:srgbClr val="003b58"/>
                </a:solidFill>
                <a:latin typeface="FreeMono"/>
                <a:ea typeface="DejaVu Sans"/>
              </a:rPr>
              <a:t>&lt;local domain&gt;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, through PTR queries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 of the form </a:t>
            </a:r>
            <a:r>
              <a:rPr b="0" lang="en-GB" sz="2400" spc="-1" strike="noStrike">
                <a:solidFill>
                  <a:srgbClr val="003b58"/>
                </a:solidFill>
                <a:latin typeface="FreeMono"/>
                <a:ea typeface="DejaVu Sans"/>
              </a:rPr>
              <a:t>lb._dns-sd._udp.</a:t>
            </a:r>
            <a:r>
              <a:rPr b="1" lang="en-GB" sz="2400" spc="-1" strike="noStrike">
                <a:solidFill>
                  <a:srgbClr val="003b58"/>
                </a:solidFill>
                <a:latin typeface="FreeMono"/>
                <a:ea typeface="DejaVu Sans"/>
              </a:rPr>
              <a:t>&lt;bootstrap domain&gt;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This bootstrap domain can be the reverse mapping of the local address</a:t>
            </a:r>
            <a:endParaRPr b="0" lang="en-GB" sz="2400" spc="-1" strike="noStrike"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Queries go to AS112 if local address is RFC1918 private address, and local DNS does not serve this zone!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PlaceHolder 1"/>
          <p:cNvSpPr>
            <a:spLocks noGrp="1"/>
          </p:cNvSpPr>
          <p:nvPr>
            <p:ph type="title"/>
          </p:nvPr>
        </p:nvSpPr>
        <p:spPr>
          <a:xfrm>
            <a:off x="2549160" y="533520"/>
            <a:ext cx="9209880" cy="88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800" spc="-1" strike="noStrike">
                <a:solidFill>
                  <a:srgbClr val="003865"/>
                </a:solidFill>
                <a:latin typeface="Arial"/>
                <a:ea typeface="DejaVu Sans"/>
              </a:rPr>
              <a:t>Service Discovery Queries</a:t>
            </a:r>
            <a:r>
              <a:rPr b="1" lang="en-GB" sz="2800" spc="-1" strike="noStrike">
                <a:solidFill>
                  <a:srgbClr val="003865"/>
                </a:solidFill>
                <a:latin typeface="Arial"/>
                <a:ea typeface="DejaVu Sans"/>
              </a:rPr>
              <a:t> and Service Queries (2/3)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873" name="TextBox 10"/>
          <p:cNvSpPr/>
          <p:nvPr/>
        </p:nvSpPr>
        <p:spPr>
          <a:xfrm>
            <a:off x="6842520" y="6002280"/>
            <a:ext cx="403920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74" name="PlaceHolder 2"/>
          <p:cNvSpPr>
            <a:spLocks noGrp="1"/>
          </p:cNvSpPr>
          <p:nvPr>
            <p:ph/>
          </p:nvPr>
        </p:nvSpPr>
        <p:spPr>
          <a:xfrm>
            <a:off x="273600" y="1705680"/>
            <a:ext cx="5357520" cy="47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18.17% 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of requests are Service 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Discovery Queries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Malicious attacker could misuse these 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queries to spoof the service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Return a bogus local domain, then 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return bogus IP address for the </a:t>
            </a: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service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3b58"/>
                </a:solidFill>
                <a:latin typeface="Arial"/>
                <a:ea typeface="DejaVu Sans"/>
              </a:rPr>
              <a:t>Fails if service is authenticated</a:t>
            </a: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  <a:p>
            <a:pPr marL="450720" indent="-3430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Arial"/>
            </a:endParaRPr>
          </a:p>
        </p:txBody>
      </p:sp>
      <p:pic>
        <p:nvPicPr>
          <p:cNvPr id="3875" name="" descr=""/>
          <p:cNvPicPr/>
          <p:nvPr/>
        </p:nvPicPr>
        <p:blipFill>
          <a:blip r:embed="rId1"/>
          <a:stretch/>
        </p:blipFill>
        <p:spPr>
          <a:xfrm>
            <a:off x="6159600" y="1698480"/>
            <a:ext cx="5168880" cy="430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2025-06-16T16:21:56Z</dcterms:created>
  <dc:creator/>
  <dc:description/>
  <dc:language>en-GB</dc:language>
  <cp:lastModifiedBy/>
  <dcterms:modified xsi:type="dcterms:W3CDTF">2026-04-29T11:39:02Z</dcterms:modified>
  <cp:revision>303</cp:revision>
  <dc:subject/>
  <dc:title>ipl-template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2</vt:r8>
  </property>
  <property fmtid="{D5CDD505-2E9C-101B-9397-08002B2CF9AE}" pid="3" name="Notes">
    <vt:r8>10</vt:r8>
  </property>
  <property fmtid="{D5CDD505-2E9C-101B-9397-08002B2CF9AE}" pid="4" name="PresentationFormat">
    <vt:lpwstr>Widescreen</vt:lpwstr>
  </property>
  <property fmtid="{D5CDD505-2E9C-101B-9397-08002B2CF9AE}" pid="5" name="Slides">
    <vt:r8>13</vt:r8>
  </property>
</Properties>
</file>