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media/image1.svg" ContentType="image/svg+xml"/>
  <Override PartName="/ppt/media/image2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6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4237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embeddedFontLst>
    <p:embeddedFont>
      <p:font typeface="CiscoSansTT" panose="020B0503020201020303" pitchFamily="34" charset="0"/>
      <p:regular r:id="rId18"/>
      <p:bold r:id="rId19"/>
      <p:italic r:id="rId20"/>
      <p:boldItalic r:id="rId21"/>
    </p:embeddedFont>
    <p:embeddedFont>
      <p:font typeface="CiscoSansTT Medium" panose="020B0503020201020303" pitchFamily="34" charset="0"/>
      <p:regular r:id="rId22"/>
      <p:italic r:id="rId23"/>
    </p:embeddedFont>
    <p:embeddedFont>
      <p:font typeface="Inter" panose="02000503000000020004"/>
      <p:regular r:id="rId24"/>
      <p:bold r:id="rId25"/>
      <p:italic r:id="rId26"/>
      <p:boldItalic r:id="rId27"/>
    </p:embeddedFont>
    <p:embeddedFont>
      <p:font typeface="Inter SemiBold" panose="02000503000000020004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F26B43"/>
          </p15:clr>
        </p15:guide>
        <p15:guide id="3" orient="horz" pos="2160" userDrawn="1">
          <p15:clr>
            <a:srgbClr val="F26B43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1821"/>
    <a:srgbClr val="EB4651"/>
    <a:srgbClr val="3D851C"/>
    <a:srgbClr val="16283D"/>
    <a:srgbClr val="26384F"/>
    <a:srgbClr val="314257"/>
    <a:srgbClr val="425062"/>
    <a:srgbClr val="B9C1C9"/>
    <a:srgbClr val="CED4DB"/>
    <a:srgbClr val="E1E6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4467" autoAdjust="0"/>
  </p:normalViewPr>
  <p:slideViewPr>
    <p:cSldViewPr snapToGrid="0">
      <p:cViewPr varScale="1">
        <p:scale>
          <a:sx n="119" d="100"/>
          <a:sy n="119" d="100"/>
        </p:scale>
        <p:origin x="1512" y="15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8872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font" Target="fonts/font1.fntdata"/><Relationship Id="rId19" Type="http://schemas.openxmlformats.org/officeDocument/2006/relationships/font" Target="fonts/font2.fntdata"/><Relationship Id="rId20" Type="http://schemas.openxmlformats.org/officeDocument/2006/relationships/font" Target="fonts/font3.fntdata"/><Relationship Id="rId21" Type="http://schemas.openxmlformats.org/officeDocument/2006/relationships/font" Target="fonts/font4.fntdata"/><Relationship Id="rId22" Type="http://schemas.openxmlformats.org/officeDocument/2006/relationships/font" Target="fonts/font5.fntdata"/><Relationship Id="rId23" Type="http://schemas.openxmlformats.org/officeDocument/2006/relationships/font" Target="fonts/font6.fntdata"/><Relationship Id="rId24" Type="http://schemas.openxmlformats.org/officeDocument/2006/relationships/font" Target="fonts/font7.fntdata"/><Relationship Id="rId25" Type="http://schemas.openxmlformats.org/officeDocument/2006/relationships/font" Target="fonts/font8.fntdata"/><Relationship Id="rId26" Type="http://schemas.openxmlformats.org/officeDocument/2006/relationships/font" Target="fonts/font9.fntdata"/><Relationship Id="rId27" Type="http://schemas.openxmlformats.org/officeDocument/2006/relationships/font" Target="fonts/font10.fntdata"/><Relationship Id="rId28" Type="http://schemas.openxmlformats.org/officeDocument/2006/relationships/font" Target="fonts/font11.fntdata"/><Relationship Id="rId29" Type="http://schemas.openxmlformats.org/officeDocument/2006/relationships/font" Target="fonts/font12.fntdata"/><Relationship Id="rId30" Type="http://schemas.openxmlformats.org/officeDocument/2006/relationships/font" Target="fonts/font13.fntdata"/><Relationship Id="rId31" Type="http://schemas.openxmlformats.org/officeDocument/2006/relationships/font" Target="fonts/font14.fntdata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36" Type="http://schemas.microsoft.com/office/2018/10/relationships/authors" Target="author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2104B-A22A-485F-8181-8B2CD5833538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B4990-0A23-4A10-BE7D-7E64CAB85B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20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CiscoSansTT" panose="020B0503020201020303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CiscoSansTT" panose="020B0503020201020303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CiscoSansTT" panose="020B0503020201020303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CiscoSansTT" panose="020B0503020201020303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CiscoSansTT" panose="020B0503020201020303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sv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sv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sv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sv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sv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sv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sv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sv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sv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sv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sv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sv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sv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sv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sv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1, Two Speake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aphic 21">
            <a:extLst>
              <a:ext uri="{FF2B5EF4-FFF2-40B4-BE49-F238E27FC236}">
                <a16:creationId xmlns:a16="http://schemas.microsoft.com/office/drawing/2014/main" id="{FCFA5069-4612-E848-7AA1-0AD90E77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 userDrawn="1"/>
        </p:nvSpPr>
        <p:spPr>
          <a:xfrm>
            <a:off x="6231741" y="781243"/>
            <a:ext cx="5303520" cy="5303520"/>
          </a:xfrm>
          <a:custGeom>
            <a:avLst/>
            <a:gdLst>
              <a:gd name="connsiteX0" fmla="*/ 5291567 w 5291566"/>
              <a:gd name="connsiteY0" fmla="*/ 2645783 h 5291566"/>
              <a:gd name="connsiteX1" fmla="*/ 2645783 w 5291566"/>
              <a:gd name="connsiteY1" fmla="*/ 5291567 h 5291566"/>
              <a:gd name="connsiteX2" fmla="*/ 0 w 5291566"/>
              <a:gd name="connsiteY2" fmla="*/ 2645783 h 5291566"/>
              <a:gd name="connsiteX3" fmla="*/ 2645783 w 5291566"/>
              <a:gd name="connsiteY3" fmla="*/ 0 h 5291566"/>
              <a:gd name="connsiteX4" fmla="*/ 5291567 w 5291566"/>
              <a:gd name="connsiteY4" fmla="*/ 2645783 h 5291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1566" h="5291566">
                <a:moveTo>
                  <a:pt x="5291567" y="2645783"/>
                </a:moveTo>
                <a:cubicBezTo>
                  <a:pt x="5291567" y="4107009"/>
                  <a:pt x="4107009" y="5291567"/>
                  <a:pt x="2645783" y="5291567"/>
                </a:cubicBezTo>
                <a:cubicBezTo>
                  <a:pt x="1184557" y="5291567"/>
                  <a:pt x="0" y="4107009"/>
                  <a:pt x="0" y="2645783"/>
                </a:cubicBezTo>
                <a:cubicBezTo>
                  <a:pt x="0" y="1184557"/>
                  <a:pt x="1184557" y="0"/>
                  <a:pt x="2645783" y="0"/>
                </a:cubicBezTo>
                <a:cubicBezTo>
                  <a:pt x="4107009" y="0"/>
                  <a:pt x="5291567" y="1184557"/>
                  <a:pt x="5291567" y="2645783"/>
                </a:cubicBezTo>
                <a:close/>
              </a:path>
            </a:pathLst>
          </a:custGeom>
          <a:solidFill>
            <a:schemeClr val="tx1"/>
          </a:solidFill>
          <a:ln w="50800" cap="flat">
            <a:gradFill flip="none" rotWithShape="1">
              <a:gsLst>
                <a:gs pos="0">
                  <a:srgbClr val="3070E5"/>
                </a:gs>
                <a:gs pos="35000">
                  <a:srgbClr val="1ABBE9"/>
                </a:gs>
                <a:gs pos="43000">
                  <a:srgbClr val="1ABBE9"/>
                </a:gs>
                <a:gs pos="60000">
                  <a:srgbClr val="FD017F"/>
                </a:gs>
                <a:gs pos="100000">
                  <a:srgbClr val="FCA601"/>
                </a:gs>
              </a:gsLst>
              <a:lin ang="0" scaled="1"/>
              <a:tileRect/>
            </a:gra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" name="Picture 7" descr="Cisco logo">
            <a:extLst>
              <a:ext uri="{FF2B5EF4-FFF2-40B4-BE49-F238E27FC236}">
                <a16:creationId xmlns:a16="http://schemas.microsoft.com/office/drawing/2014/main" id="{6671B15E-36D9-0645-F7FA-5B1D63171E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405664" y="3181936"/>
            <a:ext cx="955675" cy="50213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91BA1A5-BDA4-7FEA-3EC4-1DBB3AD00F15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2300" y="579438"/>
            <a:ext cx="4722813" cy="2843217"/>
          </a:xfrm>
        </p:spPr>
        <p:txBody>
          <a:bodyPr anchor="b" anchorCtr="0"/>
          <a:lstStyle>
            <a:lvl1pPr>
              <a:defRPr sz="3600"/>
            </a:lvl1pPr>
          </a:lstStyle>
          <a:p>
            <a:r>
              <a:rPr lang="en-US" dirty="0"/>
              <a:t>Presentation Title Placeholder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DBA1600-2171-A996-0ADC-8B8C7BC4DEA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22300" y="3429000"/>
            <a:ext cx="4722813" cy="223837"/>
          </a:xfrm>
          <a:noFill/>
        </p:spPr>
        <p:txBody>
          <a:bodyPr tIns="45720"/>
          <a:lstStyle>
            <a:lvl1pPr marL="0" indent="0">
              <a:buNone/>
              <a:defRPr lang="en-US" sz="1600" b="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</a:lstStyle>
          <a:p>
            <a:pPr marL="0" lvl="0" indent="0" algn="l" defTabSz="91227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None/>
            </a:pPr>
            <a:r>
              <a:rPr lang="en-US" dirty="0"/>
              <a:t>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C6237E3-CDA3-4826-B416-A9C4ECE19D8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22300" y="3971925"/>
            <a:ext cx="4722812" cy="450850"/>
          </a:xfrm>
          <a:noFill/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AEFF02C-63AA-C8DF-DF7B-EDA5A3CE61A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22300" y="4579938"/>
            <a:ext cx="4722813" cy="45085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lang="en-US" sz="140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3234AB-A4AA-B257-D87A-A9AEED608B7B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22299" y="6103937"/>
            <a:ext cx="4710113" cy="431267"/>
          </a:xfrm>
          <a:noFill/>
          <a:ln w="6350">
            <a:noFill/>
          </a:ln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59626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, Four Speake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1BA1A5-BDA4-7FEA-3EC4-1DBB3AD00F15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2300" y="1071529"/>
            <a:ext cx="4722813" cy="1678021"/>
          </a:xfrm>
        </p:spPr>
        <p:txBody>
          <a:bodyPr anchor="b" anchorCtr="0"/>
          <a:lstStyle>
            <a:lvl1pPr>
              <a:defRPr sz="3600"/>
            </a:lvl1pPr>
          </a:lstStyle>
          <a:p>
            <a:r>
              <a:rPr lang="en-US" dirty="0"/>
              <a:t>Presentation Title Placeholder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DBA1600-2171-A996-0ADC-8B8C7BC4DEA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622300" y="2755895"/>
            <a:ext cx="4722813" cy="223837"/>
          </a:xfrm>
          <a:noFill/>
        </p:spPr>
        <p:txBody>
          <a:bodyPr tIns="45720"/>
          <a:lstStyle>
            <a:lvl1pPr marL="0" indent="0">
              <a:buNone/>
              <a:defRPr lang="en-US" sz="1600" b="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</a:lstStyle>
          <a:p>
            <a:pPr marL="0" lvl="0" indent="0" algn="l" defTabSz="91227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None/>
            </a:pPr>
            <a:r>
              <a:rPr lang="en-US" dirty="0"/>
              <a:t>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C6237E3-CDA3-4826-B416-A9C4ECE19D8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22300" y="3364348"/>
            <a:ext cx="4722812" cy="457200"/>
          </a:xfrm>
          <a:noFill/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AEFF02C-63AA-C8DF-DF7B-EDA5A3CE61A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622300" y="3972361"/>
            <a:ext cx="4722813" cy="4572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lang="en-US" sz="140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59191795-312D-1D13-BA54-CC6C54E2EF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300" y="4580374"/>
            <a:ext cx="4722812" cy="457200"/>
          </a:xfrm>
          <a:noFill/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61649294-283A-C311-CFB4-1CA3E6B057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300" y="5188387"/>
            <a:ext cx="4722813" cy="4572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lang="en-US" sz="140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3234AB-A4AA-B257-D87A-A9AEED608B7B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22299" y="6103938"/>
            <a:ext cx="4710113" cy="431800"/>
          </a:xfrm>
          <a:noFill/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5" name="Graphic 21">
            <a:extLst>
              <a:ext uri="{FF2B5EF4-FFF2-40B4-BE49-F238E27FC236}">
                <a16:creationId xmlns:a16="http://schemas.microsoft.com/office/drawing/2014/main" id="{FCFA5069-4612-E848-7AA1-0AD90E77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 userDrawn="1"/>
        </p:nvSpPr>
        <p:spPr>
          <a:xfrm>
            <a:off x="6231741" y="781243"/>
            <a:ext cx="5303520" cy="5303520"/>
          </a:xfrm>
          <a:custGeom>
            <a:avLst/>
            <a:gdLst>
              <a:gd name="connsiteX0" fmla="*/ 5291567 w 5291566"/>
              <a:gd name="connsiteY0" fmla="*/ 2645783 h 5291566"/>
              <a:gd name="connsiteX1" fmla="*/ 2645783 w 5291566"/>
              <a:gd name="connsiteY1" fmla="*/ 5291567 h 5291566"/>
              <a:gd name="connsiteX2" fmla="*/ 0 w 5291566"/>
              <a:gd name="connsiteY2" fmla="*/ 2645783 h 5291566"/>
              <a:gd name="connsiteX3" fmla="*/ 2645783 w 5291566"/>
              <a:gd name="connsiteY3" fmla="*/ 0 h 5291566"/>
              <a:gd name="connsiteX4" fmla="*/ 5291567 w 5291566"/>
              <a:gd name="connsiteY4" fmla="*/ 2645783 h 5291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1566" h="5291566">
                <a:moveTo>
                  <a:pt x="5291567" y="2645783"/>
                </a:moveTo>
                <a:cubicBezTo>
                  <a:pt x="5291567" y="4107009"/>
                  <a:pt x="4107009" y="5291567"/>
                  <a:pt x="2645783" y="5291567"/>
                </a:cubicBezTo>
                <a:cubicBezTo>
                  <a:pt x="1184557" y="5291567"/>
                  <a:pt x="0" y="4107009"/>
                  <a:pt x="0" y="2645783"/>
                </a:cubicBezTo>
                <a:cubicBezTo>
                  <a:pt x="0" y="1184557"/>
                  <a:pt x="1184557" y="0"/>
                  <a:pt x="2645783" y="0"/>
                </a:cubicBezTo>
                <a:cubicBezTo>
                  <a:pt x="4107009" y="0"/>
                  <a:pt x="5291567" y="1184557"/>
                  <a:pt x="5291567" y="2645783"/>
                </a:cubicBezTo>
                <a:close/>
              </a:path>
            </a:pathLst>
          </a:custGeom>
          <a:solidFill>
            <a:schemeClr val="tx1"/>
          </a:solidFill>
          <a:ln w="50800" cap="flat">
            <a:gradFill flip="none" rotWithShape="1">
              <a:gsLst>
                <a:gs pos="0">
                  <a:srgbClr val="3070E5"/>
                </a:gs>
                <a:gs pos="35000">
                  <a:srgbClr val="1ABBE9"/>
                </a:gs>
                <a:gs pos="43000">
                  <a:srgbClr val="1ABBE9"/>
                </a:gs>
                <a:gs pos="60000">
                  <a:srgbClr val="FD017F"/>
                </a:gs>
                <a:gs pos="100000">
                  <a:srgbClr val="FCA601"/>
                </a:gs>
              </a:gsLst>
              <a:lin ang="0" scaled="1"/>
              <a:tileRect/>
            </a:gra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" name="Picture 7" descr="Cisco logo">
            <a:extLst>
              <a:ext uri="{FF2B5EF4-FFF2-40B4-BE49-F238E27FC236}">
                <a16:creationId xmlns:a16="http://schemas.microsoft.com/office/drawing/2014/main" id="{6671B15E-36D9-0645-F7FA-5B1D63171E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405664" y="3181936"/>
            <a:ext cx="955675" cy="50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69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, Title, Da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1BA1A5-BDA4-7FEA-3EC4-1DBB3AD00F15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2300" y="1700371"/>
            <a:ext cx="4710113" cy="3457258"/>
          </a:xfr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 dirty="0"/>
              <a:t>Presentation Title Placeholder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3234AB-A4AA-B257-D87A-A9AEED608B7B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22299" y="5987098"/>
            <a:ext cx="4710113" cy="548640"/>
          </a:xfrm>
          <a:noFill/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5" name="Graphic 21">
            <a:extLst>
              <a:ext uri="{FF2B5EF4-FFF2-40B4-BE49-F238E27FC236}">
                <a16:creationId xmlns:a16="http://schemas.microsoft.com/office/drawing/2014/main" id="{FCFA5069-4612-E848-7AA1-0AD90E771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 userDrawn="1"/>
        </p:nvSpPr>
        <p:spPr>
          <a:xfrm>
            <a:off x="6231741" y="781243"/>
            <a:ext cx="5303520" cy="5303520"/>
          </a:xfrm>
          <a:custGeom>
            <a:avLst/>
            <a:gdLst>
              <a:gd name="connsiteX0" fmla="*/ 5291567 w 5291566"/>
              <a:gd name="connsiteY0" fmla="*/ 2645783 h 5291566"/>
              <a:gd name="connsiteX1" fmla="*/ 2645783 w 5291566"/>
              <a:gd name="connsiteY1" fmla="*/ 5291567 h 5291566"/>
              <a:gd name="connsiteX2" fmla="*/ 0 w 5291566"/>
              <a:gd name="connsiteY2" fmla="*/ 2645783 h 5291566"/>
              <a:gd name="connsiteX3" fmla="*/ 2645783 w 5291566"/>
              <a:gd name="connsiteY3" fmla="*/ 0 h 5291566"/>
              <a:gd name="connsiteX4" fmla="*/ 5291567 w 5291566"/>
              <a:gd name="connsiteY4" fmla="*/ 2645783 h 5291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1566" h="5291566">
                <a:moveTo>
                  <a:pt x="5291567" y="2645783"/>
                </a:moveTo>
                <a:cubicBezTo>
                  <a:pt x="5291567" y="4107009"/>
                  <a:pt x="4107009" y="5291567"/>
                  <a:pt x="2645783" y="5291567"/>
                </a:cubicBezTo>
                <a:cubicBezTo>
                  <a:pt x="1184557" y="5291567"/>
                  <a:pt x="0" y="4107009"/>
                  <a:pt x="0" y="2645783"/>
                </a:cubicBezTo>
                <a:cubicBezTo>
                  <a:pt x="0" y="1184557"/>
                  <a:pt x="1184557" y="0"/>
                  <a:pt x="2645783" y="0"/>
                </a:cubicBezTo>
                <a:cubicBezTo>
                  <a:pt x="4107009" y="0"/>
                  <a:pt x="5291567" y="1184557"/>
                  <a:pt x="5291567" y="2645783"/>
                </a:cubicBezTo>
                <a:close/>
              </a:path>
            </a:pathLst>
          </a:custGeom>
          <a:solidFill>
            <a:schemeClr val="tx1"/>
          </a:solidFill>
          <a:ln w="50800" cap="flat">
            <a:gradFill flip="none" rotWithShape="1">
              <a:gsLst>
                <a:gs pos="0">
                  <a:srgbClr val="3070E5"/>
                </a:gs>
                <a:gs pos="35000">
                  <a:srgbClr val="1ABBE9"/>
                </a:gs>
                <a:gs pos="43000">
                  <a:srgbClr val="1ABBE9"/>
                </a:gs>
                <a:gs pos="60000">
                  <a:srgbClr val="FD017F"/>
                </a:gs>
                <a:gs pos="100000">
                  <a:srgbClr val="FCA601"/>
                </a:gs>
              </a:gsLst>
              <a:lin ang="0" scaled="1"/>
              <a:tileRect/>
            </a:gra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" name="Picture 7" descr="Cisco logo">
            <a:extLst>
              <a:ext uri="{FF2B5EF4-FFF2-40B4-BE49-F238E27FC236}">
                <a16:creationId xmlns:a16="http://schemas.microsoft.com/office/drawing/2014/main" id="{6671B15E-36D9-0645-F7FA-5B1D63171E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405664" y="3181936"/>
            <a:ext cx="955675" cy="50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5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, Title, Subtitle, Da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BB72AE-4ADE-ABF0-3160-3F6C63095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260471"/>
            <a:ext cx="10888663" cy="4351342"/>
          </a:xfrm>
          <a:prstGeom prst="rect">
            <a:avLst/>
          </a:prstGeom>
          <a:solidFill>
            <a:schemeClr val="tx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pPr algn="ctr"/>
            <a:endParaRPr lang="en-US" sz="1600" dirty="0" err="1">
              <a:solidFill>
                <a:schemeClr val="bg1"/>
              </a:solidFill>
            </a:endParaRPr>
          </a:p>
        </p:txBody>
      </p:sp>
      <p:pic>
        <p:nvPicPr>
          <p:cNvPr id="4" name="Picture 7" descr="Cisco logo">
            <a:extLst>
              <a:ext uri="{FF2B5EF4-FFF2-40B4-BE49-F238E27FC236}">
                <a16:creationId xmlns:a16="http://schemas.microsoft.com/office/drawing/2014/main" id="{2BDFF3E3-CA0F-B67F-B392-B864E69CBF7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058274" y="3188776"/>
            <a:ext cx="914400" cy="48044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91BA1A5-BDA4-7FEA-3EC4-1DBB3AD00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00" y="2141538"/>
            <a:ext cx="7177088" cy="1593855"/>
          </a:xfrm>
        </p:spPr>
        <p:txBody>
          <a:bodyPr anchor="b" anchorCtr="0"/>
          <a:lstStyle>
            <a:lvl1pPr>
              <a:defRPr sz="3600"/>
            </a:lvl1pPr>
          </a:lstStyle>
          <a:p>
            <a:r>
              <a:rPr lang="en-US" dirty="0"/>
              <a:t>Presentation Title Placeholder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DBA1600-2171-A996-0ADC-8B8C7BC4DE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300" y="3735394"/>
            <a:ext cx="7177088" cy="230182"/>
          </a:xfrm>
          <a:noFill/>
        </p:spPr>
        <p:txBody>
          <a:bodyPr tIns="45720"/>
          <a:lstStyle>
            <a:lvl1pPr marL="0" indent="0">
              <a:buNone/>
              <a:defRPr lang="en-US" sz="1600" b="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</a:lstStyle>
          <a:p>
            <a:pPr marL="0" lvl="0" indent="0" algn="l" defTabSz="91227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None/>
            </a:pPr>
            <a:r>
              <a:rPr lang="en-US" dirty="0"/>
              <a:t>Subtitle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3234AB-A4AA-B257-D87A-A9AEED608B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299" y="6103938"/>
            <a:ext cx="6607175" cy="431800"/>
          </a:xfrm>
          <a:noFill/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46562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, Two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BB72AE-4ADE-ABF0-3160-3F6C63095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260471"/>
            <a:ext cx="10888663" cy="4351342"/>
          </a:xfrm>
          <a:prstGeom prst="rect">
            <a:avLst/>
          </a:prstGeom>
          <a:solidFill>
            <a:schemeClr val="tx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pPr algn="ctr"/>
            <a:endParaRPr lang="en-US" sz="1600" dirty="0" err="1">
              <a:solidFill>
                <a:schemeClr val="bg1"/>
              </a:solidFill>
            </a:endParaRPr>
          </a:p>
        </p:txBody>
      </p:sp>
      <p:pic>
        <p:nvPicPr>
          <p:cNvPr id="4" name="Picture 7" descr="Cisco logo">
            <a:extLst>
              <a:ext uri="{FF2B5EF4-FFF2-40B4-BE49-F238E27FC236}">
                <a16:creationId xmlns:a16="http://schemas.microsoft.com/office/drawing/2014/main" id="{2BDFF3E3-CA0F-B67F-B392-B864E69CBF7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058274" y="3188776"/>
            <a:ext cx="914400" cy="48044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91BA1A5-BDA4-7FEA-3EC4-1DBB3AD00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00" y="2139421"/>
            <a:ext cx="7177088" cy="1595973"/>
          </a:xfrm>
        </p:spPr>
        <p:txBody>
          <a:bodyPr anchor="b" anchorCtr="0"/>
          <a:lstStyle>
            <a:lvl1pPr>
              <a:defRPr sz="3600"/>
            </a:lvl1pPr>
          </a:lstStyle>
          <a:p>
            <a:r>
              <a:rPr lang="en-US" dirty="0"/>
              <a:t>Presentation Title Placeholder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DBA1600-2171-A996-0ADC-8B8C7BC4DE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300" y="3735394"/>
            <a:ext cx="7170738" cy="236532"/>
          </a:xfrm>
          <a:noFill/>
        </p:spPr>
        <p:txBody>
          <a:bodyPr tIns="45720"/>
          <a:lstStyle>
            <a:lvl1pPr marL="0" indent="0">
              <a:buNone/>
              <a:defRPr lang="en-US" sz="1600" b="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</a:lstStyle>
          <a:p>
            <a:pPr marL="0" lvl="0" indent="0" algn="l" defTabSz="91227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None/>
            </a:pPr>
            <a:r>
              <a:rPr lang="en-US" dirty="0"/>
              <a:t>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C6237E3-CDA3-4826-B416-A9C4ECE19D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2300" y="4280958"/>
            <a:ext cx="3400425" cy="452438"/>
          </a:xfrm>
          <a:noFill/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AEFF02C-63AA-C8DF-DF7B-EDA5A3CE61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92613" y="4280958"/>
            <a:ext cx="3400425" cy="452438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lang="en-US" sz="140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3234AB-A4AA-B257-D87A-A9AEED608B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299" y="6103938"/>
            <a:ext cx="6607175" cy="431800"/>
          </a:xfrm>
          <a:noFill/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70706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, Four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A9C4C14-A320-347E-448E-C3BEDD1E2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260471"/>
            <a:ext cx="10888663" cy="4351342"/>
          </a:xfrm>
          <a:prstGeom prst="rect">
            <a:avLst/>
          </a:prstGeom>
          <a:solidFill>
            <a:schemeClr val="tx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pPr algn="ctr"/>
            <a:endParaRPr lang="en-US" sz="1600" dirty="0" err="1">
              <a:solidFill>
                <a:schemeClr val="bg1"/>
              </a:solidFill>
            </a:endParaRPr>
          </a:p>
        </p:txBody>
      </p:sp>
      <p:pic>
        <p:nvPicPr>
          <p:cNvPr id="7" name="Picture 7" descr="Cisco logo">
            <a:extLst>
              <a:ext uri="{FF2B5EF4-FFF2-40B4-BE49-F238E27FC236}">
                <a16:creationId xmlns:a16="http://schemas.microsoft.com/office/drawing/2014/main" id="{199D7D83-FC13-2448-53DD-2BE605DB189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058274" y="3188776"/>
            <a:ext cx="914400" cy="48044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91BA1A5-BDA4-7FEA-3EC4-1DBB3AD00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299" y="1579557"/>
            <a:ext cx="7358063" cy="1554169"/>
          </a:xfrm>
        </p:spPr>
        <p:txBody>
          <a:bodyPr anchor="b" anchorCtr="0"/>
          <a:lstStyle>
            <a:lvl1pPr>
              <a:defRPr sz="3600"/>
            </a:lvl1pPr>
          </a:lstStyle>
          <a:p>
            <a:r>
              <a:rPr lang="en-US" dirty="0"/>
              <a:t>Presentation Title Placeholder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DBA1600-2171-A996-0ADC-8B8C7BC4DE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299" y="3133726"/>
            <a:ext cx="7358063" cy="223837"/>
          </a:xfrm>
          <a:noFill/>
        </p:spPr>
        <p:txBody>
          <a:bodyPr tIns="45720"/>
          <a:lstStyle>
            <a:lvl1pPr marL="0" indent="0">
              <a:buNone/>
              <a:defRPr lang="en-US" sz="1600" b="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</a:lstStyle>
          <a:p>
            <a:pPr marL="0" lvl="0" indent="0" algn="l" defTabSz="91227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None/>
            </a:pPr>
            <a:r>
              <a:rPr lang="en-US" dirty="0"/>
              <a:t>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C6237E3-CDA3-4826-B416-A9C4ECE19D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2300" y="3667125"/>
            <a:ext cx="3584575" cy="455026"/>
          </a:xfrm>
          <a:noFill/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AEFF02C-63AA-C8DF-DF7B-EDA5A3CE61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16438" y="3667125"/>
            <a:ext cx="3459162" cy="455026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lang="en-US" sz="140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975F4503-6E14-DE87-30D2-13904F94B3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300" y="4421188"/>
            <a:ext cx="3584575" cy="463550"/>
          </a:xfrm>
          <a:noFill/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09DECD55-6AA1-8B80-F758-69B1E9337A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16438" y="4421188"/>
            <a:ext cx="3459162" cy="46355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lang="en-US" sz="140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3234AB-A4AA-B257-D87A-A9AEED608B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300" y="6103938"/>
            <a:ext cx="7358063" cy="431800"/>
          </a:xfrm>
          <a:noFill/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0185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, Six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2581DF8-4396-8FF3-D9AB-878AE3E62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598488"/>
            <a:ext cx="11561764" cy="5632450"/>
          </a:xfrm>
          <a:prstGeom prst="rect">
            <a:avLst/>
          </a:prstGeom>
          <a:solidFill>
            <a:schemeClr val="tx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pPr algn="ctr"/>
            <a:endParaRPr lang="en-US" sz="1600" dirty="0" err="1">
              <a:solidFill>
                <a:schemeClr val="bg1"/>
              </a:solidFill>
            </a:endParaRPr>
          </a:p>
        </p:txBody>
      </p:sp>
      <p:pic>
        <p:nvPicPr>
          <p:cNvPr id="12" name="Picture 7" descr="Cisco logo">
            <a:extLst>
              <a:ext uri="{FF2B5EF4-FFF2-40B4-BE49-F238E27FC236}">
                <a16:creationId xmlns:a16="http://schemas.microsoft.com/office/drawing/2014/main" id="{A504277E-3BEB-B8C4-8355-4407F50B463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311481" y="3188776"/>
            <a:ext cx="914400" cy="48044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91BA1A5-BDA4-7FEA-3EC4-1DBB3AD00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00" y="1339908"/>
            <a:ext cx="7366000" cy="1554169"/>
          </a:xfrm>
        </p:spPr>
        <p:txBody>
          <a:bodyPr anchor="b" anchorCtr="0"/>
          <a:lstStyle>
            <a:lvl1pPr>
              <a:defRPr sz="3600"/>
            </a:lvl1pPr>
          </a:lstStyle>
          <a:p>
            <a:r>
              <a:rPr lang="en-US" dirty="0"/>
              <a:t>Presentation Title Placeholder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DBA1600-2171-A996-0ADC-8B8C7BC4DE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300" y="2894077"/>
            <a:ext cx="7366000" cy="223837"/>
          </a:xfrm>
          <a:noFill/>
        </p:spPr>
        <p:txBody>
          <a:bodyPr tIns="45720"/>
          <a:lstStyle>
            <a:lvl1pPr marL="0" indent="0">
              <a:buNone/>
              <a:defRPr lang="en-US" sz="1600" b="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</a:lstStyle>
          <a:p>
            <a:pPr marL="0" lvl="0" indent="0" algn="l" defTabSz="91227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None/>
            </a:pPr>
            <a:r>
              <a:rPr lang="en-US" dirty="0"/>
              <a:t>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C6237E3-CDA3-4826-B416-A9C4ECE19D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2300" y="3435290"/>
            <a:ext cx="3584575" cy="452438"/>
          </a:xfrm>
          <a:noFill/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AEFF02C-63AA-C8DF-DF7B-EDA5A3CE61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16437" y="3435290"/>
            <a:ext cx="3459163" cy="452438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lang="en-US" sz="140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975F4503-6E14-DE87-30D2-13904F94B3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300" y="4177572"/>
            <a:ext cx="3584575" cy="457200"/>
          </a:xfrm>
          <a:noFill/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09DECD55-6AA1-8B80-F758-69B1E9337A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16438" y="4177572"/>
            <a:ext cx="3459162" cy="4572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lang="en-US" sz="140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989D1F9-5949-EAFF-931D-8121D6A66A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2300" y="4924616"/>
            <a:ext cx="3584575" cy="457200"/>
          </a:xfrm>
          <a:noFill/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3D1ACE7D-3D09-2D50-1C06-DBAD3893A9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16438" y="4924616"/>
            <a:ext cx="3459162" cy="4572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lang="en-US" sz="140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3234AB-A4AA-B257-D87A-A9AEED608B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300" y="6103938"/>
            <a:ext cx="7353300" cy="431800"/>
          </a:xfrm>
          <a:noFill/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85224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, Title, Da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8BB72AE-4ADE-ABF0-3160-3F6C63095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260471"/>
            <a:ext cx="10888663" cy="4351342"/>
          </a:xfrm>
          <a:prstGeom prst="rect">
            <a:avLst/>
          </a:prstGeom>
          <a:solidFill>
            <a:schemeClr val="tx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pPr algn="ctr"/>
            <a:endParaRPr lang="en-US" sz="1600" dirty="0" err="1">
              <a:solidFill>
                <a:schemeClr val="bg1"/>
              </a:solidFill>
            </a:endParaRPr>
          </a:p>
        </p:txBody>
      </p:sp>
      <p:pic>
        <p:nvPicPr>
          <p:cNvPr id="4" name="Picture 7" descr="Cisco logo">
            <a:extLst>
              <a:ext uri="{FF2B5EF4-FFF2-40B4-BE49-F238E27FC236}">
                <a16:creationId xmlns:a16="http://schemas.microsoft.com/office/drawing/2014/main" id="{2BDFF3E3-CA0F-B67F-B392-B864E69CBF7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058274" y="3188776"/>
            <a:ext cx="914400" cy="48044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91BA1A5-BDA4-7FEA-3EC4-1DBB3AD00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00" y="1913730"/>
            <a:ext cx="7177088" cy="3044824"/>
          </a:xfr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 dirty="0"/>
              <a:t>Presentation Title Placeholder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3234AB-A4AA-B257-D87A-A9AEED608B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300" y="6103938"/>
            <a:ext cx="6599238" cy="435454"/>
          </a:xfrm>
          <a:noFill/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87117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3, Four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1BA1A5-BDA4-7FEA-3EC4-1DBB3AD00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00" y="1874831"/>
            <a:ext cx="7366000" cy="1554169"/>
          </a:xfrm>
        </p:spPr>
        <p:txBody>
          <a:bodyPr anchor="b" anchorCtr="0"/>
          <a:lstStyle>
            <a:lvl1pPr>
              <a:defRPr sz="3600"/>
            </a:lvl1pPr>
          </a:lstStyle>
          <a:p>
            <a:r>
              <a:rPr lang="en-US" dirty="0"/>
              <a:t>Presentation Title Placeholder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DBA1600-2171-A996-0ADC-8B8C7BC4DE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300" y="3429000"/>
            <a:ext cx="7366000" cy="223837"/>
          </a:xfrm>
          <a:noFill/>
        </p:spPr>
        <p:txBody>
          <a:bodyPr tIns="45720"/>
          <a:lstStyle>
            <a:lvl1pPr marL="0" indent="0">
              <a:buNone/>
              <a:defRPr lang="en-US" sz="1600" b="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</a:lstStyle>
          <a:p>
            <a:pPr marL="0" lvl="0" indent="0" algn="l" defTabSz="91227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None/>
            </a:pPr>
            <a:r>
              <a:rPr lang="en-US" dirty="0"/>
              <a:t>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C6237E3-CDA3-4826-B416-A9C4ECE19D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2300" y="3977157"/>
            <a:ext cx="3584575" cy="457200"/>
          </a:xfrm>
          <a:noFill/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AEFF02C-63AA-C8DF-DF7B-EDA5A3CE61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16438" y="3977157"/>
            <a:ext cx="3459162" cy="4572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lang="en-US" sz="140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975F4503-6E14-DE87-30D2-13904F94B3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300" y="4733394"/>
            <a:ext cx="3584575" cy="457200"/>
          </a:xfrm>
          <a:noFill/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09DECD55-6AA1-8B80-F758-69B1E9337A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16438" y="4733394"/>
            <a:ext cx="3459162" cy="4572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lang="en-US" sz="140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3234AB-A4AA-B257-D87A-A9AEED608B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299" y="6103938"/>
            <a:ext cx="7358063" cy="431800"/>
          </a:xfrm>
          <a:noFill/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8" name="Picture 7" descr="Cisco logo">
            <a:extLst>
              <a:ext uri="{FF2B5EF4-FFF2-40B4-BE49-F238E27FC236}">
                <a16:creationId xmlns:a16="http://schemas.microsoft.com/office/drawing/2014/main" id="{DC56F2DB-9B2F-CC08-8AEE-9E5724BBC34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22300" y="624337"/>
            <a:ext cx="771525" cy="40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2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vent Only Title Slide 1, Two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1BA1A5-BDA4-7FEA-3EC4-1DBB3AD00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00" y="2066925"/>
            <a:ext cx="7177088" cy="1593855"/>
          </a:xfrm>
        </p:spPr>
        <p:txBody>
          <a:bodyPr anchor="b" anchorCtr="0"/>
          <a:lstStyle>
            <a:lvl1pPr>
              <a:defRPr sz="3600"/>
            </a:lvl1pPr>
          </a:lstStyle>
          <a:p>
            <a:r>
              <a:rPr lang="en-US" dirty="0"/>
              <a:t>Presentation Title Placeholder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DBA1600-2171-A996-0ADC-8B8C7BC4DE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300" y="3667125"/>
            <a:ext cx="6607175" cy="223837"/>
          </a:xfrm>
          <a:noFill/>
        </p:spPr>
        <p:txBody>
          <a:bodyPr tIns="45720"/>
          <a:lstStyle>
            <a:lvl1pPr marL="0" indent="0">
              <a:buNone/>
              <a:defRPr lang="en-US" sz="1600" b="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</a:lstStyle>
          <a:p>
            <a:pPr marL="0" lvl="0" indent="0" algn="l" defTabSz="91227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None/>
            </a:pPr>
            <a:r>
              <a:rPr lang="en-US" dirty="0"/>
              <a:t>Subtitle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3234AB-A4AA-B257-D87A-A9AEED608B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300" y="6103938"/>
            <a:ext cx="6599238" cy="431800"/>
          </a:xfrm>
          <a:noFill/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87434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vent Only Title Slide 2, Two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1BA1A5-BDA4-7FEA-3EC4-1DBB3AD00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00" y="1828800"/>
            <a:ext cx="7177088" cy="1593855"/>
          </a:xfrm>
        </p:spPr>
        <p:txBody>
          <a:bodyPr anchor="b" anchorCtr="0"/>
          <a:lstStyle>
            <a:lvl1pPr>
              <a:defRPr sz="3600"/>
            </a:lvl1pPr>
          </a:lstStyle>
          <a:p>
            <a:r>
              <a:rPr lang="en-US" dirty="0"/>
              <a:t>Presentation Title Placeholder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DBA1600-2171-A996-0ADC-8B8C7BC4DE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300" y="3429000"/>
            <a:ext cx="7177088" cy="223837"/>
          </a:xfrm>
          <a:noFill/>
        </p:spPr>
        <p:txBody>
          <a:bodyPr tIns="45720"/>
          <a:lstStyle>
            <a:lvl1pPr marL="0" indent="0">
              <a:buNone/>
              <a:defRPr lang="en-US" sz="1600" b="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</a:lstStyle>
          <a:p>
            <a:pPr marL="0" lvl="0" indent="0" algn="l" defTabSz="91227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None/>
            </a:pPr>
            <a:r>
              <a:rPr lang="en-US" dirty="0"/>
              <a:t>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C6237E3-CDA3-4826-B416-A9C4ECE19D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2300" y="3972453"/>
            <a:ext cx="3416300" cy="452438"/>
          </a:xfrm>
          <a:noFill/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AEFF02C-63AA-C8DF-DF7B-EDA5A3CE61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92613" y="3972453"/>
            <a:ext cx="3400425" cy="452438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lang="en-US" sz="140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3234AB-A4AA-B257-D87A-A9AEED608B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300" y="6103938"/>
            <a:ext cx="6599238" cy="431800"/>
          </a:xfrm>
          <a:noFill/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9434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vent Only Title Slide 3, Four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1BA1A5-BDA4-7FEA-3EC4-1DBB3AD00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00" y="1575853"/>
            <a:ext cx="7366000" cy="1554169"/>
          </a:xfrm>
        </p:spPr>
        <p:txBody>
          <a:bodyPr anchor="b" anchorCtr="0"/>
          <a:lstStyle>
            <a:lvl1pPr>
              <a:defRPr sz="3600"/>
            </a:lvl1pPr>
          </a:lstStyle>
          <a:p>
            <a:r>
              <a:rPr lang="en-US" dirty="0"/>
              <a:t>Presentation Title Placeholder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DBA1600-2171-A996-0ADC-8B8C7BC4DE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300" y="3130022"/>
            <a:ext cx="7366000" cy="223837"/>
          </a:xfrm>
          <a:noFill/>
        </p:spPr>
        <p:txBody>
          <a:bodyPr tIns="45720"/>
          <a:lstStyle>
            <a:lvl1pPr marL="0" indent="0">
              <a:buNone/>
              <a:defRPr lang="en-US" sz="1600" b="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</a:lstStyle>
          <a:p>
            <a:pPr marL="0" lvl="0" indent="0" algn="l" defTabSz="91227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None/>
            </a:pPr>
            <a:r>
              <a:rPr lang="en-US" dirty="0"/>
              <a:t>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C6237E3-CDA3-4826-B416-A9C4ECE19D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2300" y="3671301"/>
            <a:ext cx="3584575" cy="457200"/>
          </a:xfrm>
          <a:noFill/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AEFF02C-63AA-C8DF-DF7B-EDA5A3CE61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16438" y="3671301"/>
            <a:ext cx="3459162" cy="4572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lang="en-US" sz="140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975F4503-6E14-DE87-30D2-13904F94B3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300" y="4427538"/>
            <a:ext cx="3584575" cy="457200"/>
          </a:xfrm>
          <a:noFill/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09DECD55-6AA1-8B80-F758-69B1E9337A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16438" y="4427538"/>
            <a:ext cx="3459162" cy="4572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lang="en-US" sz="140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3234AB-A4AA-B257-D87A-A9AEED608B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299" y="6103938"/>
            <a:ext cx="7365999" cy="429259"/>
          </a:xfrm>
          <a:noFill/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30673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vent Only Title Slide 3, Six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1BA1A5-BDA4-7FEA-3EC4-1DBB3AD00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00" y="1650994"/>
            <a:ext cx="7366000" cy="1554169"/>
          </a:xfrm>
        </p:spPr>
        <p:txBody>
          <a:bodyPr anchor="b" anchorCtr="0"/>
          <a:lstStyle>
            <a:lvl1pPr>
              <a:defRPr sz="3600"/>
            </a:lvl1pPr>
          </a:lstStyle>
          <a:p>
            <a:r>
              <a:rPr lang="en-US" dirty="0"/>
              <a:t>Presentation Title Placeholder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DBA1600-2171-A996-0ADC-8B8C7BC4DE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300" y="3205163"/>
            <a:ext cx="7366000" cy="223837"/>
          </a:xfrm>
          <a:noFill/>
        </p:spPr>
        <p:txBody>
          <a:bodyPr tIns="45720"/>
          <a:lstStyle>
            <a:lvl1pPr marL="0" indent="0">
              <a:buNone/>
              <a:defRPr lang="en-US" sz="1600" b="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</a:lstStyle>
          <a:p>
            <a:pPr marL="0" lvl="0" indent="0" algn="l" defTabSz="91227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None/>
            </a:pPr>
            <a:r>
              <a:rPr lang="en-US" dirty="0"/>
              <a:t>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C6237E3-CDA3-4826-B416-A9C4ECE19D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2300" y="3668649"/>
            <a:ext cx="3597274" cy="457200"/>
          </a:xfrm>
          <a:noFill/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AEFF02C-63AA-C8DF-DF7B-EDA5A3CE61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16437" y="3668649"/>
            <a:ext cx="3459163" cy="4572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lang="en-US" sz="140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975F4503-6E14-DE87-30D2-13904F94B3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2300" y="4415693"/>
            <a:ext cx="3597275" cy="457200"/>
          </a:xfrm>
          <a:noFill/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09DECD55-6AA1-8B80-F758-69B1E9337A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16438" y="4415693"/>
            <a:ext cx="3459162" cy="4572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lang="en-US" sz="140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989D1F9-5949-EAFF-931D-8121D6A66A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2300" y="5162737"/>
            <a:ext cx="3597275" cy="457200"/>
          </a:xfrm>
          <a:noFill/>
        </p:spPr>
        <p:txBody>
          <a:bodyPr/>
          <a:lstStyle>
            <a:lvl1pPr marL="0" indent="0"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3D1ACE7D-3D09-2D50-1C06-DBAD3893A9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16438" y="5162737"/>
            <a:ext cx="3459162" cy="4572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lang="en-US" sz="1400" kern="1200" dirty="0">
                <a:solidFill>
                  <a:schemeClr val="bg1"/>
                </a:solidFill>
                <a:latin typeface="+mn-lt"/>
                <a:ea typeface="ＭＳ Ｐゴシック" charset="0"/>
                <a:cs typeface="CiscoSan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Title placeholder, @social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3234AB-A4AA-B257-D87A-A9AEED608B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300" y="6103938"/>
            <a:ext cx="7366000" cy="431800"/>
          </a:xfrm>
          <a:noFill/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71603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A470DCA-01D3-75CC-4B81-AF6AC1F46C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25" y="581025"/>
            <a:ext cx="2783499" cy="53371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Agenda 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6DE8E-18DA-4564-080D-AD4F9F492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81551" y="571500"/>
            <a:ext cx="550862" cy="392113"/>
          </a:xfrm>
        </p:spPr>
        <p:txBody>
          <a:bodyPr vert="horz" lIns="0" tIns="0" rIns="0" bIns="0" rtlCol="0" anchor="t" anchorCtr="0"/>
          <a:lstStyle>
            <a:lvl1pPr marL="0" indent="0">
              <a:lnSpc>
                <a:spcPct val="90000"/>
              </a:lnSpc>
              <a:buNone/>
              <a:defRPr kumimoji="0" lang="en-US" sz="3200" b="0" i="0" u="none" strike="noStrike" cap="none" spc="27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cs typeface="CiscoSansTT Light" panose="020B0503020201020303" pitchFamily="34" charset="0"/>
              </a:defRPr>
            </a:lvl1pPr>
          </a:lstStyle>
          <a:p>
            <a:pPr marL="0" lvl="0" algn="r" defTabSz="914400" latinLnBrk="0"/>
            <a:r>
              <a:rPr lang="en-US" dirty="0"/>
              <a:t>##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21C779-BAEC-654A-5E9A-684AEBA7E39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10263" y="581025"/>
            <a:ext cx="5662611" cy="382588"/>
          </a:xfrm>
          <a:noFill/>
        </p:spPr>
        <p:txBody>
          <a:bodyPr anchor="t" anchorCtr="0"/>
          <a:lstStyle>
            <a:lvl1pPr marL="0" indent="0" algn="l" defTabSz="912276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Tx/>
              <a:buSzPct val="70000"/>
              <a:buFont typeface="Arial" panose="020B0604020202020204" pitchFamily="34" charset="0"/>
              <a:buNone/>
              <a:defRPr lang="en-US" sz="3200" b="0" i="0" u="none" kern="1200" dirty="0">
                <a:solidFill>
                  <a:schemeClr val="bg1"/>
                </a:solidFill>
                <a:latin typeface="+mj-lt"/>
                <a:ea typeface="CiscoSansTT Thin" charset="0"/>
                <a:cs typeface="CiscoSansTT Thin" charset="0"/>
              </a:defRPr>
            </a:lvl1pPr>
          </a:lstStyle>
          <a:p>
            <a:pPr lvl="0"/>
            <a:r>
              <a:rPr lang="en-US" dirty="0"/>
              <a:t>Agenda list placeholder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37F1A5-67B6-4A78-7FA7-0860E1B6F9B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 dirty="0"/>
              <a:t>Session ID: BRKSEC-XXXX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200302-2202-F22C-D162-871BF904F46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3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A470DCA-01D3-75CC-4B81-AF6AC1F46C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25" y="1604962"/>
            <a:ext cx="4700587" cy="3648075"/>
          </a:xfrm>
        </p:spPr>
        <p:txBody>
          <a:bodyPr rIns="0" anchor="ctr" anchorCtr="0"/>
          <a:lstStyle>
            <a:lvl1pPr>
              <a:defRPr/>
            </a:lvl1pPr>
          </a:lstStyle>
          <a:p>
            <a:r>
              <a:rPr lang="en-US" dirty="0"/>
              <a:t>Agenda 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21C779-BAEC-654A-5E9A-684AEBA7E39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58000" y="996156"/>
            <a:ext cx="4710113" cy="4865688"/>
          </a:xfrm>
          <a:noFill/>
        </p:spPr>
        <p:txBody>
          <a:bodyPr anchor="ctr" anchorCtr="0"/>
          <a:lstStyle>
            <a:lvl1pPr marL="640080" indent="-640080" algn="l" defTabSz="912276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buClr>
                <a:schemeClr val="bg2"/>
              </a:buClr>
              <a:buSzPct val="100000"/>
              <a:buFont typeface="+mj-lt"/>
              <a:buAutoNum type="arabicPeriod"/>
              <a:defRPr lang="en-US" sz="2400" b="0" i="0" u="none" kern="1200" dirty="0">
                <a:solidFill>
                  <a:schemeClr val="bg1"/>
                </a:solidFill>
                <a:latin typeface="+mj-lt"/>
                <a:ea typeface="CiscoSansTT Thin" charset="0"/>
                <a:cs typeface="CiscoSansTT Thin" charset="0"/>
              </a:defRPr>
            </a:lvl1pPr>
          </a:lstStyle>
          <a:p>
            <a:pPr lvl="0"/>
            <a:r>
              <a:rPr lang="en-US" dirty="0"/>
              <a:t>Agenda list placeholder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37F1A5-67B6-4A78-7FA7-0860E1B6F9B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200302-2202-F22C-D162-871BF904F46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2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C58A35-AF6F-1BDB-E549-D72809E70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" y="581025"/>
            <a:ext cx="10948988" cy="5102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512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DE918-878C-B6E2-7015-CE4BF7A0B7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9125" y="1091254"/>
            <a:ext cx="5489575" cy="295917"/>
          </a:xfrm>
        </p:spPr>
        <p:txBody>
          <a:bodyPr/>
          <a:lstStyle>
            <a:lvl1pPr marL="0" indent="0">
              <a:buNone/>
              <a:defRPr sz="1600" b="0"/>
            </a:lvl1pPr>
            <a:lvl2pPr marL="182880" indent="0">
              <a:buNone/>
              <a:defRPr sz="1400"/>
            </a:lvl2pPr>
            <a:lvl3pPr marL="365760" indent="0">
              <a:buNone/>
              <a:defRPr sz="1200"/>
            </a:lvl3pPr>
            <a:lvl4pPr marL="548640" indent="0">
              <a:buNone/>
              <a:defRPr sz="1100"/>
            </a:lvl4pPr>
            <a:lvl5pPr marL="731520" indent="0">
              <a:buNone/>
              <a:defRPr sz="1050"/>
            </a:lvl5pPr>
          </a:lstStyle>
          <a:p>
            <a:pPr lvl="0"/>
            <a:r>
              <a:rPr lang="en-US" dirty="0"/>
              <a:t>Subtitle placeholder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345BA0-AFF9-CA34-CF89-66A166DB40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C7862C-3CAA-E974-BA59-E1617CAB1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6" y="581025"/>
            <a:ext cx="10948988" cy="5102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4008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Slide Title, Top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02D1E1-C16C-597A-29F4-4F0B590395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2413" y="598488"/>
            <a:ext cx="6240461" cy="923925"/>
          </a:xfrm>
        </p:spPr>
        <p:txBody>
          <a:bodyPr/>
          <a:lstStyle>
            <a:lvl1pPr marL="0" indent="0">
              <a:buNone/>
              <a:defRPr sz="1800" b="0"/>
            </a:lvl1pPr>
            <a:lvl2pPr marL="182880" indent="0">
              <a:buNone/>
              <a:defRPr sz="1600" b="0"/>
            </a:lvl2pPr>
            <a:lvl3pPr marL="365760" indent="0">
              <a:buNone/>
              <a:defRPr sz="1400" b="0"/>
            </a:lvl3pPr>
            <a:lvl4pPr marL="548640" indent="0">
              <a:buNone/>
              <a:defRPr sz="1200" b="0"/>
            </a:lvl4pPr>
            <a:lvl5pPr marL="731520" indent="0">
              <a:buNone/>
              <a:defRPr sz="1100" b="0"/>
            </a:lvl5pPr>
          </a:lstStyle>
          <a:p>
            <a:pPr lvl="0"/>
            <a:r>
              <a:rPr lang="en-US" dirty="0"/>
              <a:t>Subheading placeholder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599622-5FA2-FEEE-3C33-0A896ADDB12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560DFE2-2A80-39EE-DC76-5F8768696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6" y="581025"/>
            <a:ext cx="4351337" cy="94171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43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, Title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AB58A4-E099-9FBA-C32F-D0D994BC76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300" y="0"/>
            <a:ext cx="5473700" cy="767646"/>
          </a:xfrm>
        </p:spPr>
        <p:txBody>
          <a:bodyPr anchor="b" anchorCtr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069300-713C-B484-3118-78688CA2F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0" y="886667"/>
            <a:ext cx="10952163" cy="4924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828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, Title,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AB58A4-E099-9FBA-C32F-D0D994BC76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300" y="0"/>
            <a:ext cx="5473700" cy="768096"/>
          </a:xfrm>
        </p:spPr>
        <p:txBody>
          <a:bodyPr anchor="b" anchorCtr="0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A259C3D-581C-B8BC-32B4-EE2B22A753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300" y="1379115"/>
            <a:ext cx="5473700" cy="460799"/>
          </a:xfrm>
        </p:spPr>
        <p:txBody>
          <a:bodyPr/>
          <a:lstStyle>
            <a:lvl1pPr marL="0" indent="0">
              <a:buNone/>
              <a:defRPr sz="1600"/>
            </a:lvl1pPr>
            <a:lvl2pPr marL="182880" indent="0">
              <a:buNone/>
              <a:defRPr sz="1400"/>
            </a:lvl2pPr>
            <a:lvl3pPr marL="365760" indent="0">
              <a:buNone/>
              <a:defRPr sz="1200"/>
            </a:lvl3pPr>
            <a:lvl4pPr marL="548640" indent="0">
              <a:buNone/>
              <a:defRPr sz="1100"/>
            </a:lvl4pPr>
            <a:lvl5pPr marL="731520" indent="0">
              <a:buNone/>
              <a:defRPr sz="1050"/>
            </a:lvl5pPr>
          </a:lstStyle>
          <a:p>
            <a:pPr lvl="0"/>
            <a:r>
              <a:rPr lang="en-US" dirty="0"/>
              <a:t>Subtitle placeholder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991B70-B6FD-B992-F7B8-1F4F0B5C9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0" y="886672"/>
            <a:ext cx="10952163" cy="49244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39073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Slide, Section,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9785467-C0DB-C17E-5173-C6C6A323A1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300" y="0"/>
            <a:ext cx="5473700" cy="768096"/>
          </a:xfrm>
        </p:spPr>
        <p:txBody>
          <a:bodyPr anchor="b" anchorCtr="0"/>
          <a:lstStyle>
            <a:lvl1pPr marL="0" indent="0">
              <a:buNone/>
              <a:defRPr sz="1200"/>
            </a:lvl1pPr>
            <a:lvl2pPr marL="182880" indent="0">
              <a:buNone/>
              <a:defRPr sz="1100"/>
            </a:lvl2pPr>
            <a:lvl3pPr marL="365760" indent="0">
              <a:buNone/>
              <a:defRPr sz="1050"/>
            </a:lvl3pPr>
            <a:lvl4pPr marL="548640" indent="0">
              <a:buNone/>
              <a:defRPr sz="1000"/>
            </a:lvl4pPr>
            <a:lvl5pPr marL="731520" indent="0">
              <a:buNone/>
              <a:defRPr sz="900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27114D6-E2A0-BB7F-D120-F920E817C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1" y="887411"/>
            <a:ext cx="5291138" cy="1247775"/>
          </a:xfrm>
        </p:spPr>
        <p:txBody>
          <a:bodyPr wrap="square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88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Slide, Section,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5376922-1A18-EB35-1718-708DF44FBF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300" y="0"/>
            <a:ext cx="5772150" cy="768096"/>
          </a:xfrm>
        </p:spPr>
        <p:txBody>
          <a:bodyPr anchor="b" anchorCtr="0"/>
          <a:lstStyle>
            <a:lvl1pPr marL="0" indent="0">
              <a:buNone/>
              <a:defRPr sz="1200"/>
            </a:lvl1pPr>
            <a:lvl2pPr marL="182880" indent="0">
              <a:buNone/>
              <a:defRPr sz="1200"/>
            </a:lvl2pPr>
            <a:lvl3pPr marL="365760" indent="0">
              <a:buNone/>
              <a:defRPr sz="1200"/>
            </a:lvl3pPr>
            <a:lvl4pPr marL="548640" indent="0">
              <a:buNone/>
              <a:defRPr sz="1200"/>
            </a:lvl4pPr>
            <a:lvl5pPr marL="731520" indent="0">
              <a:buNone/>
              <a:defRPr sz="1200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27114D6-E2A0-BB7F-D120-F920E817C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0" y="2339181"/>
            <a:ext cx="5300663" cy="2179638"/>
          </a:xfrm>
        </p:spPr>
        <p:txBody>
          <a:bodyPr wrap="square" anchor="ctr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2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Slide Section, Title, Body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7114D6-E2A0-BB7F-D120-F920E817C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" y="2339181"/>
            <a:ext cx="5294314" cy="2179638"/>
          </a:xfrm>
        </p:spPr>
        <p:txBody>
          <a:bodyPr wrap="square" anchor="ctr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6125826-3231-68F4-7FEE-8A01F6F42B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58000" y="1244600"/>
            <a:ext cx="4714874" cy="4367213"/>
          </a:xfrm>
        </p:spPr>
        <p:txBody>
          <a:bodyPr anchor="ctr" anchorCtr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3B0377C-E9B5-910F-ED3D-37BEFE7948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2300" y="0"/>
            <a:ext cx="5473700" cy="768096"/>
          </a:xfrm>
        </p:spPr>
        <p:txBody>
          <a:bodyPr anchor="b" anchorCtr="0"/>
          <a:lstStyle>
            <a:lvl1pPr marL="0" indent="0">
              <a:buNone/>
              <a:defRPr sz="1200"/>
            </a:lvl1pPr>
            <a:lvl2pPr marL="182880" indent="0">
              <a:buNone/>
              <a:defRPr sz="1200"/>
            </a:lvl2pPr>
            <a:lvl3pPr marL="365760" indent="0">
              <a:buNone/>
              <a:defRPr sz="1200"/>
            </a:lvl3pPr>
            <a:lvl4pPr marL="548640" indent="0">
              <a:buNone/>
              <a:defRPr sz="1200"/>
            </a:lvl4pPr>
            <a:lvl5pPr marL="731520" indent="0">
              <a:buNone/>
              <a:defRPr sz="1200"/>
            </a:lvl5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34149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Slide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7114D6-E2A0-BB7F-D120-F920E817C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" y="2339181"/>
            <a:ext cx="5294314" cy="2179638"/>
          </a:xfrm>
        </p:spPr>
        <p:txBody>
          <a:bodyPr wrap="square"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18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Slide Title, Body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7114D6-E2A0-BB7F-D120-F920E817C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" y="2339181"/>
            <a:ext cx="5294313" cy="2179638"/>
          </a:xfrm>
        </p:spPr>
        <p:txBody>
          <a:bodyPr wrap="square"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6125826-3231-68F4-7FEE-8A01F6F42B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857999" y="1244600"/>
            <a:ext cx="4714875" cy="4367213"/>
          </a:xfrm>
        </p:spPr>
        <p:txBody>
          <a:bodyPr anchor="ctr" anchorCtr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722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1 Column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953DF5-78A1-7006-522C-1EF18B91AD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9125" y="1533525"/>
            <a:ext cx="10955338" cy="454183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99C22-B329-0767-B70E-5DCF991C7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6" y="581025"/>
            <a:ext cx="10948988" cy="5102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9549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Columns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345BA0-AFF9-CA34-CF89-66A166DB40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22DBF3C-0929-006D-E549-2D8EABB3C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9126" y="2446338"/>
            <a:ext cx="5295900" cy="18684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163D847-B2CC-D10C-474F-9374B33501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76975" y="2448718"/>
            <a:ext cx="5295900" cy="18684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609038-AEF1-DE86-E650-F3C2AE55E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6" y="581025"/>
            <a:ext cx="10948988" cy="5102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838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DE918-878C-B6E2-7015-CE4BF7A0B7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9126" y="1091254"/>
            <a:ext cx="5489574" cy="341036"/>
          </a:xfrm>
        </p:spPr>
        <p:txBody>
          <a:bodyPr/>
          <a:lstStyle>
            <a:lvl1pPr marL="0" indent="0">
              <a:buNone/>
              <a:defRPr sz="1600" b="0"/>
            </a:lvl1pPr>
            <a:lvl2pPr marL="182880" indent="0">
              <a:buNone/>
              <a:defRPr sz="1400"/>
            </a:lvl2pPr>
            <a:lvl3pPr marL="365760" indent="0">
              <a:buNone/>
              <a:defRPr sz="1200"/>
            </a:lvl3pPr>
            <a:lvl4pPr marL="548640" indent="0">
              <a:buNone/>
              <a:defRPr sz="1100"/>
            </a:lvl4pPr>
            <a:lvl5pPr marL="731520" indent="0">
              <a:buNone/>
              <a:defRPr sz="1050"/>
            </a:lvl5pPr>
          </a:lstStyle>
          <a:p>
            <a:pPr lvl="0"/>
            <a:r>
              <a:rPr lang="en-US" dirty="0"/>
              <a:t>Subtitle placeholder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345BA0-AFF9-CA34-CF89-66A166DB40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22DBF3C-0929-006D-E549-2D8EABB3C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9126" y="2443958"/>
            <a:ext cx="5294312" cy="18684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163D847-B2CC-D10C-474F-9374B33501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78564" y="2446338"/>
            <a:ext cx="5289549" cy="18684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13CD03-0A9C-19E2-A594-1F1B858B8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6" y="581025"/>
            <a:ext cx="10948988" cy="5102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2711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DE918-878C-B6E2-7015-CE4BF7A0B7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9126" y="1091254"/>
            <a:ext cx="5489574" cy="295275"/>
          </a:xfrm>
        </p:spPr>
        <p:txBody>
          <a:bodyPr/>
          <a:lstStyle>
            <a:lvl1pPr marL="0" indent="0">
              <a:buNone/>
              <a:defRPr sz="1600" b="0"/>
            </a:lvl1pPr>
            <a:lvl2pPr marL="182880" indent="0">
              <a:buNone/>
              <a:defRPr sz="1400"/>
            </a:lvl2pPr>
            <a:lvl3pPr marL="365760" indent="0">
              <a:buNone/>
              <a:defRPr sz="1200"/>
            </a:lvl3pPr>
            <a:lvl4pPr marL="548640" indent="0">
              <a:buNone/>
              <a:defRPr sz="1100"/>
            </a:lvl4pPr>
            <a:lvl5pPr marL="731520" indent="0">
              <a:buNone/>
              <a:defRPr sz="1050"/>
            </a:lvl5pPr>
          </a:lstStyle>
          <a:p>
            <a:pPr lvl="0"/>
            <a:r>
              <a:rPr lang="en-US" dirty="0"/>
              <a:t>Subtitle placeholder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345BA0-AFF9-CA34-CF89-66A166DB40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FF7876-DE6D-49C2-DD58-608A9798B3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2300" y="2449831"/>
            <a:ext cx="3401568" cy="249555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22DBF3C-0929-006D-E549-2D8EABB3C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97820" y="2449831"/>
            <a:ext cx="3401568" cy="249555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163D847-B2CC-D10C-474F-9374B33501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53400" y="2451418"/>
            <a:ext cx="3414713" cy="249555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8EAF11-F2DC-F191-3E6D-1D36DBDC2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6" y="581025"/>
            <a:ext cx="10948988" cy="5102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095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DE918-878C-B6E2-7015-CE4BF7A0B7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9125" y="1091254"/>
            <a:ext cx="5489575" cy="295275"/>
          </a:xfrm>
        </p:spPr>
        <p:txBody>
          <a:bodyPr/>
          <a:lstStyle>
            <a:lvl1pPr marL="0" indent="0">
              <a:buNone/>
              <a:defRPr sz="1600" b="0"/>
            </a:lvl1pPr>
            <a:lvl2pPr marL="182880" indent="0">
              <a:buNone/>
              <a:defRPr sz="1400"/>
            </a:lvl2pPr>
            <a:lvl3pPr marL="365760" indent="0">
              <a:buNone/>
              <a:defRPr sz="1200"/>
            </a:lvl3pPr>
            <a:lvl4pPr marL="548640" indent="0">
              <a:buNone/>
              <a:defRPr sz="1100"/>
            </a:lvl4pPr>
            <a:lvl5pPr marL="731520" indent="0">
              <a:buNone/>
              <a:defRPr sz="1050"/>
            </a:lvl5pPr>
          </a:lstStyle>
          <a:p>
            <a:pPr lvl="0"/>
            <a:r>
              <a:rPr lang="en-US" dirty="0"/>
              <a:t>Subtitle placeholder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345BA0-AFF9-CA34-CF89-66A166DB40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FF7876-DE6D-49C2-DD58-608A9798B3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9125" y="2451418"/>
            <a:ext cx="2466498" cy="249555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22DBF3C-0929-006D-E549-2D8EABB3C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48050" y="2451418"/>
            <a:ext cx="2466498" cy="249555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163D847-B2CC-D10C-474F-9374B33501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76975" y="2451418"/>
            <a:ext cx="2466975" cy="249555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DFF45C9-081C-CA2E-F4A7-8383A93B6B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09074" y="2451418"/>
            <a:ext cx="2466975" cy="249555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4B29E2-5053-B63C-DD7B-2E5092CCC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" y="581025"/>
            <a:ext cx="10948988" cy="5102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620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5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E74D6FA-95EE-1CAF-BEA5-F32D06BA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" y="581025"/>
            <a:ext cx="10942638" cy="51340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DE918-878C-B6E2-7015-CE4BF7A0B7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9126" y="1091254"/>
            <a:ext cx="5489574" cy="292100"/>
          </a:xfrm>
        </p:spPr>
        <p:txBody>
          <a:bodyPr/>
          <a:lstStyle>
            <a:lvl1pPr marL="0" indent="0">
              <a:buNone/>
              <a:defRPr sz="1600" b="0"/>
            </a:lvl1pPr>
            <a:lvl2pPr marL="182880" indent="0">
              <a:buNone/>
              <a:defRPr sz="1400"/>
            </a:lvl2pPr>
            <a:lvl3pPr marL="365760" indent="0">
              <a:buNone/>
              <a:defRPr sz="1200"/>
            </a:lvl3pPr>
            <a:lvl4pPr marL="548640" indent="0">
              <a:buNone/>
              <a:defRPr sz="1100"/>
            </a:lvl4pPr>
            <a:lvl5pPr marL="731520" indent="0">
              <a:buNone/>
              <a:defRPr sz="1050"/>
            </a:lvl5pPr>
          </a:lstStyle>
          <a:p>
            <a:pPr lvl="0"/>
            <a:r>
              <a:rPr lang="en-US" dirty="0"/>
              <a:t>Subtitle placeholder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345BA0-AFF9-CA34-CF89-66A166DB40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FF7876-DE6D-49C2-DD58-608A9798B3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9126" y="2451418"/>
            <a:ext cx="1923414" cy="24955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22DBF3C-0929-006D-E549-2D8EABB3C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79884" y="2451418"/>
            <a:ext cx="1920240" cy="24955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163D847-B2CC-D10C-474F-9374B33501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37468" y="2451418"/>
            <a:ext cx="1920240" cy="24955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DFF45C9-081C-CA2E-F4A7-8383A93B6B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95052" y="2451418"/>
            <a:ext cx="1920240" cy="24955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B7038BF-5DE9-94EF-1E39-92627DD8ACA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652635" y="2453005"/>
            <a:ext cx="1920240" cy="2493963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949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Slide, Title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2F527-D3DE-AC74-81B7-3FA95B3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" y="581025"/>
            <a:ext cx="4713288" cy="9525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EFBFEB48-5190-C5F8-C046-27E12C0DAE6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07431" y="622300"/>
            <a:ext cx="5465444" cy="5481638"/>
          </a:xfrm>
          <a:prstGeom prst="roundRect">
            <a:avLst>
              <a:gd name="adj" fmla="val 1618"/>
            </a:avLst>
          </a:prstGeom>
          <a:solidFill>
            <a:schemeClr val="bg1">
              <a:alpha val="10000"/>
            </a:schemeClr>
          </a:solidFill>
        </p:spPr>
        <p:txBody>
          <a:bodyPr tIns="155448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To add your image, drag and drop it here </a:t>
            </a:r>
            <a:br>
              <a:rPr lang="en-US" dirty="0"/>
            </a:br>
            <a:r>
              <a:rPr lang="en-US" dirty="0"/>
              <a:t>or click the icon below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74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Photo,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FEB9F-E393-766C-F86A-CC59CC816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0" y="581025"/>
            <a:ext cx="6424613" cy="5102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EFBFEB48-5190-C5F8-C046-27E12C0DAE6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97800" y="628650"/>
            <a:ext cx="3775075" cy="5467350"/>
          </a:xfrm>
          <a:prstGeom prst="roundRect">
            <a:avLst>
              <a:gd name="adj" fmla="val 2166"/>
            </a:avLst>
          </a:prstGeom>
          <a:solidFill>
            <a:schemeClr val="bg1">
              <a:alpha val="10000"/>
            </a:schemeClr>
          </a:solidFill>
        </p:spPr>
        <p:txBody>
          <a:bodyPr tIns="137160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To add your image, drag and drop it here </a:t>
            </a:r>
            <a:br>
              <a:rPr lang="en-US" dirty="0"/>
            </a:br>
            <a:r>
              <a:rPr lang="en-US" dirty="0"/>
              <a:t>or click the icon below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80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Photo,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70A44-9147-6EC4-DA39-B28EB961A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0" y="581025"/>
            <a:ext cx="3403600" cy="156051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EFBFEB48-5190-C5F8-C046-27E12C0DAE6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91025" y="622300"/>
            <a:ext cx="7181850" cy="5473700"/>
          </a:xfrm>
          <a:prstGeom prst="roundRect">
            <a:avLst>
              <a:gd name="adj" fmla="val 1618"/>
            </a:avLst>
          </a:prstGeom>
          <a:solidFill>
            <a:schemeClr val="bg1">
              <a:alpha val="10000"/>
            </a:schemeClr>
          </a:solidFill>
        </p:spPr>
        <p:txBody>
          <a:bodyPr tIns="146304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To add your image, drag and drop it here </a:t>
            </a:r>
            <a:br>
              <a:rPr lang="en-US" dirty="0"/>
            </a:br>
            <a:r>
              <a:rPr lang="en-US" dirty="0"/>
              <a:t>or click the icon below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2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Slide Title,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7114D6-E2A0-BB7F-D120-F920E817C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" y="2516187"/>
            <a:ext cx="4713289" cy="1825625"/>
          </a:xfrm>
        </p:spPr>
        <p:txBody>
          <a:bodyPr wrap="square"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03A889C-4BCD-59AA-132B-C3FD4F8E65F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622300"/>
            <a:ext cx="5476875" cy="5473700"/>
          </a:xfrm>
          <a:prstGeom prst="roundRect">
            <a:avLst>
              <a:gd name="adj" fmla="val 1647"/>
            </a:avLst>
          </a:prstGeom>
          <a:solidFill>
            <a:schemeClr val="bg1">
              <a:alpha val="10000"/>
            </a:schemeClr>
          </a:solidFill>
        </p:spPr>
        <p:txBody>
          <a:bodyPr tIns="146304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To add your image, drag and drop it here </a:t>
            </a:r>
            <a:br>
              <a:rPr lang="en-US" dirty="0"/>
            </a:br>
            <a:r>
              <a:rPr lang="en-US" dirty="0"/>
              <a:t>or click the icon below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60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3 Slide Title, Section, Body, 2/3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AB58A4-E099-9FBA-C32F-D0D994BC76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300" y="0"/>
            <a:ext cx="3416299" cy="769937"/>
          </a:xfrm>
        </p:spPr>
        <p:txBody>
          <a:bodyPr anchor="b" anchorCtr="0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27114D6-E2A0-BB7F-D120-F920E817C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0" y="887411"/>
            <a:ext cx="3416300" cy="184943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6653D0B-638B-EB5D-F379-EF10C80DCC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2300" y="3054350"/>
            <a:ext cx="3416298" cy="3049588"/>
          </a:xfrm>
        </p:spPr>
        <p:txBody>
          <a:bodyPr anchor="b" anchorCtr="0"/>
          <a:lstStyle>
            <a:lvl1pPr marL="0" indent="0">
              <a:buNone/>
              <a:defRPr sz="1600"/>
            </a:lvl1pPr>
            <a:lvl2pPr marL="182880" indent="0">
              <a:buNone/>
              <a:defRPr sz="1400"/>
            </a:lvl2pPr>
            <a:lvl3pPr marL="365760" indent="0">
              <a:buNone/>
              <a:defRPr sz="1200"/>
            </a:lvl3pPr>
            <a:lvl4pPr marL="548640" indent="0">
              <a:buNone/>
              <a:defRPr sz="1100"/>
            </a:lvl4pPr>
            <a:lvl5pPr marL="731520" indent="0">
              <a:buNone/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798C8AA3-6350-A299-E288-D693A8EC893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92613" y="622300"/>
            <a:ext cx="7169150" cy="5473700"/>
          </a:xfrm>
          <a:prstGeom prst="roundRect">
            <a:avLst>
              <a:gd name="adj" fmla="val 1618"/>
            </a:avLst>
          </a:prstGeom>
          <a:solidFill>
            <a:schemeClr val="bg1">
              <a:alpha val="10000"/>
            </a:schemeClr>
          </a:solidFill>
        </p:spPr>
        <p:txBody>
          <a:bodyPr tIns="146304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To add your image, drag and drop it here </a:t>
            </a:r>
            <a:br>
              <a:rPr lang="en-US" dirty="0"/>
            </a:br>
            <a:r>
              <a:rPr lang="en-US" dirty="0"/>
              <a:t>or click the icon below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48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Slide Section, Title 1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9785467-C0DB-C17E-5173-C6C6A323A1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300" y="1841"/>
            <a:ext cx="4722814" cy="768096"/>
          </a:xfrm>
        </p:spPr>
        <p:txBody>
          <a:bodyPr anchor="b" anchorCtr="0"/>
          <a:lstStyle>
            <a:lvl1pPr marL="0" indent="0">
              <a:buNone/>
              <a:defRPr sz="1200"/>
            </a:lvl1pPr>
            <a:lvl2pPr marL="182880" indent="0">
              <a:buNone/>
              <a:defRPr sz="1100"/>
            </a:lvl2pPr>
            <a:lvl3pPr marL="365760" indent="0">
              <a:buNone/>
              <a:defRPr sz="1050"/>
            </a:lvl3pPr>
            <a:lvl4pPr marL="548640" indent="0">
              <a:buNone/>
              <a:defRPr sz="1000"/>
            </a:lvl4pPr>
            <a:lvl5pPr marL="731520" indent="0">
              <a:buNone/>
              <a:defRPr sz="900"/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27114D6-E2A0-BB7F-D120-F920E817C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0" y="887411"/>
            <a:ext cx="4722814" cy="1247775"/>
          </a:xfrm>
        </p:spPr>
        <p:txBody>
          <a:bodyPr wrap="square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E2739B37-658D-FBF5-94C3-66EECB73F7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1" y="622300"/>
            <a:ext cx="5476874" cy="5473700"/>
          </a:xfrm>
          <a:prstGeom prst="roundRect">
            <a:avLst>
              <a:gd name="adj" fmla="val 1540"/>
            </a:avLst>
          </a:prstGeom>
          <a:solidFill>
            <a:schemeClr val="bg1">
              <a:alpha val="10000"/>
            </a:schemeClr>
          </a:solidFill>
        </p:spPr>
        <p:txBody>
          <a:bodyPr vert="horz" lIns="0" tIns="1463040" rIns="0" bIns="0" rtlCol="0">
            <a:noAutofit/>
          </a:bodyPr>
          <a:lstStyle>
            <a:lvl1pPr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To add your image, </a:t>
            </a:r>
            <a:br>
              <a:rPr lang="en-US" dirty="0"/>
            </a:br>
            <a:r>
              <a:rPr lang="en-US" dirty="0"/>
              <a:t>drag and drop it here </a:t>
            </a:r>
            <a:br>
              <a:rPr lang="en-US" dirty="0"/>
            </a:br>
            <a:r>
              <a:rPr lang="en-US" dirty="0"/>
              <a:t>or click the icon below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88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Full Margin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C212B-AD90-980D-6847-5509CF523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" y="581025"/>
            <a:ext cx="10948988" cy="5102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CFD4AF9-7F36-FA7F-469A-A71DBA5AF53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9126" y="1228724"/>
            <a:ext cx="10948988" cy="4867275"/>
          </a:xfrm>
          <a:prstGeom prst="roundRect">
            <a:avLst>
              <a:gd name="adj" fmla="val 1731"/>
            </a:avLst>
          </a:prstGeom>
          <a:solidFill>
            <a:schemeClr val="bg1">
              <a:alpha val="10000"/>
            </a:schemeClr>
          </a:solidFill>
        </p:spPr>
        <p:txBody>
          <a:bodyPr vert="horz" lIns="0" tIns="1188720" rIns="0" bIns="0" rtlCol="0">
            <a:noAutofit/>
          </a:bodyPr>
          <a:lstStyle>
            <a:lvl1pPr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To add your image, drag and drop it here </a:t>
            </a:r>
            <a:br>
              <a:rPr lang="en-US" dirty="0"/>
            </a:br>
            <a:r>
              <a:rPr lang="en-US" dirty="0"/>
              <a:t>or click the icon below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</p:spTree>
    <p:extLst>
      <p:ext uri="{BB962C8B-B14F-4D97-AF65-F5344CB8AC3E}">
        <p14:creationId xmlns:p14="http://schemas.microsoft.com/office/powerpoint/2010/main" val="158121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Full Margin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622B643-6BB6-9CEB-96C0-C17D489BE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" y="581025"/>
            <a:ext cx="10953750" cy="5102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DE918-878C-B6E2-7015-CE4BF7A0B7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9125" y="1091254"/>
            <a:ext cx="10953750" cy="292100"/>
          </a:xfrm>
        </p:spPr>
        <p:txBody>
          <a:bodyPr/>
          <a:lstStyle>
            <a:lvl1pPr marL="0" indent="0">
              <a:buNone/>
              <a:defRPr sz="1600" b="0"/>
            </a:lvl1pPr>
            <a:lvl2pPr marL="182880" indent="0">
              <a:buNone/>
              <a:defRPr sz="1400"/>
            </a:lvl2pPr>
            <a:lvl3pPr marL="365760" indent="0">
              <a:buNone/>
              <a:defRPr sz="1200"/>
            </a:lvl3pPr>
            <a:lvl4pPr marL="548640" indent="0">
              <a:buNone/>
              <a:defRPr sz="1100"/>
            </a:lvl4pPr>
            <a:lvl5pPr marL="731520" indent="0">
              <a:buNone/>
              <a:defRPr sz="1050"/>
            </a:lvl5pPr>
          </a:lstStyle>
          <a:p>
            <a:pPr lvl="0"/>
            <a:r>
              <a:rPr lang="en-US" dirty="0"/>
              <a:t>Subtitle placeholder</a:t>
            </a:r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99D23610-D323-6271-753B-C40A3678BD6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9126" y="1533525"/>
            <a:ext cx="10953750" cy="4562475"/>
          </a:xfrm>
          <a:prstGeom prst="roundRect">
            <a:avLst>
              <a:gd name="adj" fmla="val 1897"/>
            </a:avLst>
          </a:prstGeom>
          <a:solidFill>
            <a:schemeClr val="bg1">
              <a:alpha val="10000"/>
            </a:schemeClr>
          </a:solidFill>
        </p:spPr>
        <p:txBody>
          <a:bodyPr vert="horz" lIns="0" tIns="1188720" rIns="0" bIns="0" rtlCol="0">
            <a:noAutofit/>
          </a:bodyPr>
          <a:lstStyle>
            <a:lvl1pPr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To add your image, drag and drop it here </a:t>
            </a:r>
            <a:br>
              <a:rPr lang="en-US" dirty="0"/>
            </a:br>
            <a:r>
              <a:rPr lang="en-US" dirty="0"/>
              <a:t>or click the icon below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345BA0-AFF9-CA34-CF89-66A166DB40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47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, Title, Full Margin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AB58A4-E099-9FBA-C32F-D0D994BC76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2300" y="0"/>
            <a:ext cx="5772150" cy="769937"/>
          </a:xfrm>
        </p:spPr>
        <p:txBody>
          <a:bodyPr anchor="b" anchorCtr="0"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27114D6-E2A0-BB7F-D120-F920E817C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0" y="887411"/>
            <a:ext cx="10945813" cy="49244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E170B322-9DD5-07FB-D258-3DA95EF8E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2300" y="1533524"/>
            <a:ext cx="10952163" cy="4562475"/>
          </a:xfrm>
          <a:prstGeom prst="roundRect">
            <a:avLst>
              <a:gd name="adj" fmla="val 1897"/>
            </a:avLst>
          </a:prstGeom>
          <a:solidFill>
            <a:schemeClr val="bg1">
              <a:alpha val="10000"/>
            </a:schemeClr>
          </a:solidFill>
        </p:spPr>
        <p:txBody>
          <a:bodyPr vert="horz" lIns="0" tIns="1280160" rIns="0" bIns="0" rtlCol="0">
            <a:noAutofit/>
          </a:bodyPr>
          <a:lstStyle>
            <a:lvl1pPr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To add your image, drag and drop it here </a:t>
            </a:r>
            <a:br>
              <a:rPr lang="en-US" dirty="0"/>
            </a:br>
            <a:r>
              <a:rPr lang="en-US" dirty="0"/>
              <a:t>or click the icon below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28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-bleed Photo,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CFD4AF9-7F36-FA7F-469A-A71DBA5AF53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  <p:txBody>
          <a:bodyPr tIns="210312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To add your image, drag and drop it here </a:t>
            </a:r>
            <a:br>
              <a:rPr lang="en-US" dirty="0"/>
            </a:br>
            <a:r>
              <a:rPr lang="en-US" dirty="0"/>
              <a:t>or click the icon below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349D14-3B3C-D0C6-6DFD-8321479B2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038" y="925514"/>
            <a:ext cx="8794750" cy="94456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168980-BFE5-40AF-63BF-9DB031B379C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7B9760-CDAA-BC58-F236-F1837F40C2D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115425" y="6398991"/>
            <a:ext cx="1693863" cy="457200"/>
          </a:xfrm>
        </p:spPr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2CAC73-12F8-86AD-1D7A-9913DB28D827}"/>
              </a:ext>
            </a:extLst>
          </p:cNvPr>
          <p:cNvSpPr>
            <a:spLocks/>
          </p:cNvSpPr>
          <p:nvPr userDrawn="1"/>
        </p:nvSpPr>
        <p:spPr bwMode="ltGray">
          <a:xfrm>
            <a:off x="622300" y="6400165"/>
            <a:ext cx="3275509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defTabSz="8143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charset="0"/>
                <a:cs typeface="CiscoSansTT Light" panose="020B0503020201020303" pitchFamily="34" charset="0"/>
              </a:rPr>
              <a:t>© 2026 Cisco and/or its affiliates. All rights reserved.</a:t>
            </a:r>
          </a:p>
        </p:txBody>
      </p:sp>
      <p:pic>
        <p:nvPicPr>
          <p:cNvPr id="7" name="Picture 7" descr="Cisco Logo">
            <a:extLst>
              <a:ext uri="{FF2B5EF4-FFF2-40B4-BE49-F238E27FC236}">
                <a16:creationId xmlns:a16="http://schemas.microsoft.com/office/drawing/2014/main" id="{39F6522E-7BA9-0D65-717C-3C48F0D973E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220052" y="6309995"/>
            <a:ext cx="348061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32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Bleed Photo,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CFD4AF9-7F36-FA7F-469A-A71DBA5AF53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  <p:txBody>
          <a:bodyPr tIns="210312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To add your image, drag and drop it here </a:t>
            </a:r>
            <a:br>
              <a:rPr lang="en-US" dirty="0"/>
            </a:br>
            <a:r>
              <a:rPr lang="en-US" dirty="0"/>
              <a:t>or click the icon below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349D14-3B3C-D0C6-6DFD-8321479B2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2" y="4540250"/>
            <a:ext cx="10747375" cy="1071563"/>
          </a:xfrm>
        </p:spPr>
        <p:txBody>
          <a:bodyPr anchor="b" anchorCtr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C7D8B-10D2-2133-F08F-266FA09AD87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5F3EDC-58FE-7AC5-F13A-6FDE8EDA836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2B3662-521E-BD29-E931-DDEF41848318}"/>
              </a:ext>
            </a:extLst>
          </p:cNvPr>
          <p:cNvSpPr>
            <a:spLocks/>
          </p:cNvSpPr>
          <p:nvPr userDrawn="1"/>
        </p:nvSpPr>
        <p:spPr bwMode="ltGray">
          <a:xfrm>
            <a:off x="622300" y="6400165"/>
            <a:ext cx="3275509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defTabSz="8143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charset="0"/>
                <a:cs typeface="CiscoSansTT Light" panose="020B0503020201020303" pitchFamily="34" charset="0"/>
              </a:rPr>
              <a:t>© 2026 Cisco and/or its affiliates. All rights reserved.</a:t>
            </a:r>
          </a:p>
        </p:txBody>
      </p:sp>
      <p:pic>
        <p:nvPicPr>
          <p:cNvPr id="12" name="Picture 7" descr="Cisco Logo">
            <a:extLst>
              <a:ext uri="{FF2B5EF4-FFF2-40B4-BE49-F238E27FC236}">
                <a16:creationId xmlns:a16="http://schemas.microsoft.com/office/drawing/2014/main" id="{3BCDE989-A040-4852-2346-B88DF85F095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220052" y="6309995"/>
            <a:ext cx="348061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42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Bleed Photo, 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CFD4AF9-7F36-FA7F-469A-A71DBA5AF53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  <p:txBody>
          <a:bodyPr tIns="210312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To add your image, drag and drop it here </a:t>
            </a:r>
            <a:br>
              <a:rPr lang="en-US" dirty="0"/>
            </a:br>
            <a:r>
              <a:rPr lang="en-US" dirty="0"/>
              <a:t>or click the icon below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349D14-3B3C-D0C6-6DFD-8321479B2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863" y="1536700"/>
            <a:ext cx="7529512" cy="3652838"/>
          </a:xfrm>
        </p:spPr>
        <p:txBody>
          <a:bodyPr anchor="ctr" anchorCtr="0"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C7D8B-10D2-2133-F08F-266FA09AD87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5F3EDC-58FE-7AC5-F13A-6FDE8EDA836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115425" y="6398991"/>
            <a:ext cx="1693863" cy="457200"/>
          </a:xfrm>
        </p:spPr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2B3662-521E-BD29-E931-DDEF41848318}"/>
              </a:ext>
            </a:extLst>
          </p:cNvPr>
          <p:cNvSpPr>
            <a:spLocks/>
          </p:cNvSpPr>
          <p:nvPr userDrawn="1"/>
        </p:nvSpPr>
        <p:spPr bwMode="ltGray">
          <a:xfrm>
            <a:off x="622300" y="6400165"/>
            <a:ext cx="3275509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defTabSz="8143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charset="0"/>
                <a:cs typeface="CiscoSansTT Light" panose="020B0503020201020303" pitchFamily="34" charset="0"/>
              </a:rPr>
              <a:t>© 2026 Cisco and/or its affiliates. All rights reserved.</a:t>
            </a:r>
          </a:p>
        </p:txBody>
      </p:sp>
      <p:pic>
        <p:nvPicPr>
          <p:cNvPr id="12" name="Picture 7" descr="Cisco Logo">
            <a:extLst>
              <a:ext uri="{FF2B5EF4-FFF2-40B4-BE49-F238E27FC236}">
                <a16:creationId xmlns:a16="http://schemas.microsoft.com/office/drawing/2014/main" id="{3BCDE989-A040-4852-2346-B88DF85F095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221639" y="6309995"/>
            <a:ext cx="348061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2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creen Vide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A40484B3-4E8C-F6BC-77D9-5086F826F0C0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31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-bleed Photo, Section,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CFD4AF9-7F36-FA7F-469A-A71DBA5AF53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  <p:txBody>
          <a:bodyPr tIns="210312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To add your image, drag and drop it here </a:t>
            </a:r>
            <a:br>
              <a:rPr lang="en-US" dirty="0"/>
            </a:br>
            <a:r>
              <a:rPr lang="en-US" dirty="0"/>
              <a:t>or click the icon below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E21AB-8C85-5F58-60F8-E68917124A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97038" y="0"/>
            <a:ext cx="8794750" cy="772087"/>
          </a:xfrm>
        </p:spPr>
        <p:txBody>
          <a:bodyPr anchor="b" anchorCtr="0"/>
          <a:lstStyle>
            <a:lvl1pPr marL="0" indent="0" algn="ctr">
              <a:buNone/>
              <a:defRPr sz="1200"/>
            </a:lvl1pPr>
            <a:lvl2pPr algn="ctr">
              <a:defRPr sz="1400"/>
            </a:lvl2pPr>
            <a:lvl3pPr algn="ctr">
              <a:defRPr sz="1200"/>
            </a:lvl3pPr>
            <a:lvl4pPr algn="ctr">
              <a:defRPr sz="1100"/>
            </a:lvl4pPr>
            <a:lvl5pPr algn="ctr">
              <a:defRPr sz="1050"/>
            </a:lvl5pPr>
          </a:lstStyle>
          <a:p>
            <a:pPr lvl="0"/>
            <a:r>
              <a:rPr lang="en-US" dirty="0"/>
              <a:t>Section title placeholder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349D14-3B3C-D0C6-6DFD-8321479B2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625" y="1076961"/>
            <a:ext cx="8794750" cy="105949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C7D8B-10D2-2133-F08F-266FA09AD87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5F3EDC-58FE-7AC5-F13A-6FDE8EDA836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A79D48-FE5D-A65B-67C8-07534C1A4115}"/>
              </a:ext>
            </a:extLst>
          </p:cNvPr>
          <p:cNvSpPr>
            <a:spLocks/>
          </p:cNvSpPr>
          <p:nvPr userDrawn="1"/>
        </p:nvSpPr>
        <p:spPr bwMode="ltGray">
          <a:xfrm>
            <a:off x="622300" y="6400165"/>
            <a:ext cx="3275509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defTabSz="8143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charset="0"/>
                <a:cs typeface="CiscoSansTT Light" panose="020B0503020201020303" pitchFamily="34" charset="0"/>
              </a:rPr>
              <a:t>© 2026 Cisco and/or its affiliates. All rights reserved.</a:t>
            </a:r>
          </a:p>
        </p:txBody>
      </p:sp>
      <p:pic>
        <p:nvPicPr>
          <p:cNvPr id="10" name="Picture 7" descr="Cisco Logo">
            <a:extLst>
              <a:ext uri="{FF2B5EF4-FFF2-40B4-BE49-F238E27FC236}">
                <a16:creationId xmlns:a16="http://schemas.microsoft.com/office/drawing/2014/main" id="{732F90E1-9F8F-7BAF-4AD6-A0FB027F075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220052" y="6309995"/>
            <a:ext cx="348061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0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-bleed Photo, Section, Titl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E21AB-8C85-5F58-60F8-E68917124A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97038" y="0"/>
            <a:ext cx="8794750" cy="772087"/>
          </a:xfrm>
        </p:spPr>
        <p:txBody>
          <a:bodyPr anchor="b" anchorCtr="0"/>
          <a:lstStyle>
            <a:lvl1pPr marL="0" indent="0" algn="ctr">
              <a:buNone/>
              <a:defRPr sz="1200"/>
            </a:lvl1pPr>
            <a:lvl2pPr algn="ctr">
              <a:defRPr sz="1400"/>
            </a:lvl2pPr>
            <a:lvl3pPr algn="ctr">
              <a:defRPr sz="1200"/>
            </a:lvl3pPr>
            <a:lvl4pPr algn="ctr">
              <a:defRPr sz="1100"/>
            </a:lvl4pPr>
            <a:lvl5pPr algn="ctr">
              <a:defRPr sz="1050"/>
            </a:lvl5pPr>
          </a:lstStyle>
          <a:p>
            <a:pPr lvl="0"/>
            <a:r>
              <a:rPr lang="en-US" dirty="0"/>
              <a:t>Section title placeholder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349D14-3B3C-D0C6-6DFD-8321479B2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038" y="1076960"/>
            <a:ext cx="8794750" cy="79311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C7D8B-10D2-2133-F08F-266FA09AD87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5F3EDC-58FE-7AC5-F13A-6FDE8EDA836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2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pper 2/3 Photo, Section,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CFD4AF9-7F36-FA7F-469A-A71DBA5AF53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-7937"/>
            <a:ext cx="12192000" cy="4581525"/>
          </a:xfrm>
          <a:prstGeom prst="roundRect">
            <a:avLst>
              <a:gd name="adj" fmla="val 0"/>
            </a:avLst>
          </a:prstGeom>
          <a:solidFill>
            <a:schemeClr val="bg1">
              <a:alpha val="10000"/>
            </a:schemeClr>
          </a:solidFill>
        </p:spPr>
        <p:txBody>
          <a:bodyPr vert="horz" lIns="0" tIns="1371600" rIns="0" bIns="0" rtlCol="0">
            <a:noAutofit/>
          </a:bodyPr>
          <a:lstStyle>
            <a:lvl1pPr>
              <a:defRPr lang="en-US" dirty="0"/>
            </a:lvl1pPr>
          </a:lstStyle>
          <a:p>
            <a:pPr marL="0" lvl="0" indent="0" algn="ctr">
              <a:buNone/>
            </a:pPr>
            <a:r>
              <a:rPr lang="en-US" dirty="0"/>
              <a:t>To add your image, drag and drop it here </a:t>
            </a:r>
            <a:br>
              <a:rPr lang="en-US" dirty="0"/>
            </a:br>
            <a:r>
              <a:rPr lang="en-US" dirty="0"/>
              <a:t>or click the icon below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E21AB-8C85-5F58-60F8-E68917124A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300" y="0"/>
            <a:ext cx="8326438" cy="772087"/>
          </a:xfrm>
        </p:spPr>
        <p:txBody>
          <a:bodyPr anchor="b" anchorCtr="0"/>
          <a:lstStyle>
            <a:lvl1pPr marL="0" indent="0" algn="l">
              <a:buNone/>
              <a:defRPr sz="1200"/>
            </a:lvl1pPr>
            <a:lvl2pPr algn="ctr">
              <a:defRPr sz="1400"/>
            </a:lvl2pPr>
            <a:lvl3pPr algn="ctr">
              <a:defRPr sz="1200"/>
            </a:lvl3pPr>
            <a:lvl4pPr algn="ctr">
              <a:defRPr sz="1100"/>
            </a:lvl4pPr>
            <a:lvl5pPr algn="ctr">
              <a:defRPr sz="1050"/>
            </a:lvl5pPr>
          </a:lstStyle>
          <a:p>
            <a:pPr lvl="0"/>
            <a:r>
              <a:rPr lang="en-US" dirty="0"/>
              <a:t>Section title placeholder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349D14-3B3C-D0C6-6DFD-8321479B2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0" y="4878388"/>
            <a:ext cx="8326438" cy="119697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C7D8B-10D2-2133-F08F-266FA09AD87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5F3EDC-58FE-7AC5-F13A-6FDE8EDA836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2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4" descr="Quotation Mark">
            <a:extLst>
              <a:ext uri="{FF2B5EF4-FFF2-40B4-BE49-F238E27FC236}">
                <a16:creationId xmlns:a16="http://schemas.microsoft.com/office/drawing/2014/main" id="{4B52BC46-48EA-B916-39B5-C5FF3FB612BC}"/>
              </a:ext>
            </a:extLst>
          </p:cNvPr>
          <p:cNvSpPr/>
          <p:nvPr/>
        </p:nvSpPr>
        <p:spPr>
          <a:xfrm>
            <a:off x="5731161" y="1122680"/>
            <a:ext cx="516694" cy="416701"/>
          </a:xfrm>
          <a:custGeom>
            <a:avLst/>
            <a:gdLst>
              <a:gd name="connsiteX0" fmla="*/ 418890 w 728197"/>
              <a:gd name="connsiteY0" fmla="*/ 587273 h 587273"/>
              <a:gd name="connsiteX1" fmla="*/ 383998 w 728197"/>
              <a:gd name="connsiteY1" fmla="*/ 552884 h 587273"/>
              <a:gd name="connsiteX2" fmla="*/ 383998 w 728197"/>
              <a:gd name="connsiteY2" fmla="*/ 552793 h 587273"/>
              <a:gd name="connsiteX3" fmla="*/ 383998 w 728197"/>
              <a:gd name="connsiteY3" fmla="*/ 367917 h 587273"/>
              <a:gd name="connsiteX4" fmla="*/ 513570 w 728197"/>
              <a:gd name="connsiteY4" fmla="*/ 79508 h 587273"/>
              <a:gd name="connsiteX5" fmla="*/ 728198 w 728197"/>
              <a:gd name="connsiteY5" fmla="*/ 0 h 587273"/>
              <a:gd name="connsiteX6" fmla="*/ 728198 w 728197"/>
              <a:gd name="connsiteY6" fmla="*/ 134713 h 587273"/>
              <a:gd name="connsiteX7" fmla="*/ 583354 w 728197"/>
              <a:gd name="connsiteY7" fmla="*/ 316104 h 587273"/>
              <a:gd name="connsiteX8" fmla="*/ 658414 w 728197"/>
              <a:gd name="connsiteY8" fmla="*/ 316104 h 587273"/>
              <a:gd name="connsiteX9" fmla="*/ 693398 w 728197"/>
              <a:gd name="connsiteY9" fmla="*/ 350585 h 587273"/>
              <a:gd name="connsiteX10" fmla="*/ 693398 w 728197"/>
              <a:gd name="connsiteY10" fmla="*/ 350677 h 587273"/>
              <a:gd name="connsiteX11" fmla="*/ 693398 w 728197"/>
              <a:gd name="connsiteY11" fmla="*/ 552426 h 587273"/>
              <a:gd name="connsiteX12" fmla="*/ 658599 w 728197"/>
              <a:gd name="connsiteY12" fmla="*/ 586907 h 587273"/>
              <a:gd name="connsiteX13" fmla="*/ 658506 w 728197"/>
              <a:gd name="connsiteY13" fmla="*/ 586907 h 587273"/>
              <a:gd name="connsiteX14" fmla="*/ 34892 w 728197"/>
              <a:gd name="connsiteY14" fmla="*/ 587273 h 587273"/>
              <a:gd name="connsiteX15" fmla="*/ 0 w 728197"/>
              <a:gd name="connsiteY15" fmla="*/ 552884 h 587273"/>
              <a:gd name="connsiteX16" fmla="*/ 0 w 728197"/>
              <a:gd name="connsiteY16" fmla="*/ 552793 h 587273"/>
              <a:gd name="connsiteX17" fmla="*/ 0 w 728197"/>
              <a:gd name="connsiteY17" fmla="*/ 367917 h 587273"/>
              <a:gd name="connsiteX18" fmla="*/ 129573 w 728197"/>
              <a:gd name="connsiteY18" fmla="*/ 79508 h 587273"/>
              <a:gd name="connsiteX19" fmla="*/ 344200 w 728197"/>
              <a:gd name="connsiteY19" fmla="*/ 0 h 587273"/>
              <a:gd name="connsiteX20" fmla="*/ 344200 w 728197"/>
              <a:gd name="connsiteY20" fmla="*/ 134713 h 587273"/>
              <a:gd name="connsiteX21" fmla="*/ 198986 w 728197"/>
              <a:gd name="connsiteY21" fmla="*/ 316104 h 587273"/>
              <a:gd name="connsiteX22" fmla="*/ 274046 w 728197"/>
              <a:gd name="connsiteY22" fmla="*/ 316104 h 587273"/>
              <a:gd name="connsiteX23" fmla="*/ 308938 w 728197"/>
              <a:gd name="connsiteY23" fmla="*/ 350677 h 587273"/>
              <a:gd name="connsiteX24" fmla="*/ 308938 w 728197"/>
              <a:gd name="connsiteY24" fmla="*/ 552426 h 587273"/>
              <a:gd name="connsiteX25" fmla="*/ 274138 w 728197"/>
              <a:gd name="connsiteY25" fmla="*/ 586907 h 587273"/>
              <a:gd name="connsiteX26" fmla="*/ 274046 w 728197"/>
              <a:gd name="connsiteY26" fmla="*/ 586907 h 58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28197" h="587273">
                <a:moveTo>
                  <a:pt x="418890" y="587273"/>
                </a:moveTo>
                <a:cubicBezTo>
                  <a:pt x="399670" y="587324"/>
                  <a:pt x="384048" y="571928"/>
                  <a:pt x="383998" y="552884"/>
                </a:cubicBezTo>
                <a:cubicBezTo>
                  <a:pt x="383998" y="552854"/>
                  <a:pt x="383998" y="552823"/>
                  <a:pt x="383998" y="552793"/>
                </a:cubicBezTo>
                <a:lnTo>
                  <a:pt x="383998" y="367917"/>
                </a:lnTo>
                <a:cubicBezTo>
                  <a:pt x="383998" y="240082"/>
                  <a:pt x="427189" y="143945"/>
                  <a:pt x="513570" y="79508"/>
                </a:cubicBezTo>
                <a:cubicBezTo>
                  <a:pt x="571693" y="35795"/>
                  <a:pt x="643235" y="9292"/>
                  <a:pt x="728198" y="0"/>
                </a:cubicBezTo>
                <a:lnTo>
                  <a:pt x="728198" y="134713"/>
                </a:lnTo>
                <a:cubicBezTo>
                  <a:pt x="631694" y="155439"/>
                  <a:pt x="583419" y="215902"/>
                  <a:pt x="583354" y="316104"/>
                </a:cubicBezTo>
                <a:lnTo>
                  <a:pt x="658414" y="316104"/>
                </a:lnTo>
                <a:cubicBezTo>
                  <a:pt x="677683" y="316054"/>
                  <a:pt x="693343" y="331491"/>
                  <a:pt x="693398" y="350585"/>
                </a:cubicBezTo>
                <a:cubicBezTo>
                  <a:pt x="693398" y="350615"/>
                  <a:pt x="693398" y="350646"/>
                  <a:pt x="693398" y="350677"/>
                </a:cubicBezTo>
                <a:lnTo>
                  <a:pt x="693398" y="552426"/>
                </a:lnTo>
                <a:cubicBezTo>
                  <a:pt x="693398" y="571469"/>
                  <a:pt x="677822" y="586907"/>
                  <a:pt x="658599" y="586907"/>
                </a:cubicBezTo>
                <a:cubicBezTo>
                  <a:pt x="658571" y="586907"/>
                  <a:pt x="658534" y="586907"/>
                  <a:pt x="658506" y="586907"/>
                </a:cubicBezTo>
                <a:close/>
                <a:moveTo>
                  <a:pt x="34892" y="587273"/>
                </a:moveTo>
                <a:cubicBezTo>
                  <a:pt x="15673" y="587324"/>
                  <a:pt x="51" y="571928"/>
                  <a:pt x="0" y="552884"/>
                </a:cubicBezTo>
                <a:cubicBezTo>
                  <a:pt x="0" y="552854"/>
                  <a:pt x="0" y="552823"/>
                  <a:pt x="0" y="552793"/>
                </a:cubicBezTo>
                <a:lnTo>
                  <a:pt x="0" y="367917"/>
                </a:lnTo>
                <a:cubicBezTo>
                  <a:pt x="0" y="240082"/>
                  <a:pt x="43191" y="143945"/>
                  <a:pt x="129573" y="79508"/>
                </a:cubicBezTo>
                <a:cubicBezTo>
                  <a:pt x="187695" y="35795"/>
                  <a:pt x="259238" y="9292"/>
                  <a:pt x="344200" y="0"/>
                </a:cubicBezTo>
                <a:lnTo>
                  <a:pt x="344200" y="134713"/>
                </a:lnTo>
                <a:cubicBezTo>
                  <a:pt x="247391" y="155439"/>
                  <a:pt x="198986" y="215902"/>
                  <a:pt x="198986" y="316104"/>
                </a:cubicBezTo>
                <a:lnTo>
                  <a:pt x="274046" y="316104"/>
                </a:lnTo>
                <a:cubicBezTo>
                  <a:pt x="293316" y="316104"/>
                  <a:pt x="308938" y="331583"/>
                  <a:pt x="308938" y="350677"/>
                </a:cubicBezTo>
                <a:lnTo>
                  <a:pt x="308938" y="552426"/>
                </a:lnTo>
                <a:cubicBezTo>
                  <a:pt x="308938" y="571469"/>
                  <a:pt x="293358" y="586907"/>
                  <a:pt x="274138" y="586907"/>
                </a:cubicBezTo>
                <a:cubicBezTo>
                  <a:pt x="274108" y="586907"/>
                  <a:pt x="274076" y="586907"/>
                  <a:pt x="274046" y="586907"/>
                </a:cubicBezTo>
                <a:close/>
              </a:path>
            </a:pathLst>
          </a:custGeom>
          <a:noFill/>
          <a:ln w="15875" cap="flat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368BC5-9F97-A637-CA24-35B03B63AA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6863" y="1836738"/>
            <a:ext cx="9050337" cy="2214561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Quote slide 1, </a:t>
            </a:r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E765B2C-5060-1909-C557-ADA0DD5D99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66863" y="4271963"/>
            <a:ext cx="9050337" cy="714375"/>
          </a:xfrm>
        </p:spPr>
        <p:txBody>
          <a:bodyPr/>
          <a:lstStyle>
            <a:lvl1pPr marL="0" indent="0" algn="ctr">
              <a:lnSpc>
                <a:spcPct val="110000"/>
              </a:lnSpc>
              <a:spcAft>
                <a:spcPts val="0"/>
              </a:spcAft>
              <a:buNone/>
              <a:defRPr sz="20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Role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CFFC5C-7657-95D9-3E3C-A05AC680CB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999777-CA26-AFF0-62B3-9D957F6FDE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7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4" descr="Quotation Mark">
            <a:extLst>
              <a:ext uri="{FF2B5EF4-FFF2-40B4-BE49-F238E27FC236}">
                <a16:creationId xmlns:a16="http://schemas.microsoft.com/office/drawing/2014/main" id="{4B52BC46-48EA-B916-39B5-C5FF3FB612BC}"/>
              </a:ext>
            </a:extLst>
          </p:cNvPr>
          <p:cNvSpPr/>
          <p:nvPr/>
        </p:nvSpPr>
        <p:spPr>
          <a:xfrm>
            <a:off x="5731161" y="927046"/>
            <a:ext cx="516694" cy="416701"/>
          </a:xfrm>
          <a:custGeom>
            <a:avLst/>
            <a:gdLst>
              <a:gd name="connsiteX0" fmla="*/ 418890 w 728197"/>
              <a:gd name="connsiteY0" fmla="*/ 587273 h 587273"/>
              <a:gd name="connsiteX1" fmla="*/ 383998 w 728197"/>
              <a:gd name="connsiteY1" fmla="*/ 552884 h 587273"/>
              <a:gd name="connsiteX2" fmla="*/ 383998 w 728197"/>
              <a:gd name="connsiteY2" fmla="*/ 552793 h 587273"/>
              <a:gd name="connsiteX3" fmla="*/ 383998 w 728197"/>
              <a:gd name="connsiteY3" fmla="*/ 367917 h 587273"/>
              <a:gd name="connsiteX4" fmla="*/ 513570 w 728197"/>
              <a:gd name="connsiteY4" fmla="*/ 79508 h 587273"/>
              <a:gd name="connsiteX5" fmla="*/ 728198 w 728197"/>
              <a:gd name="connsiteY5" fmla="*/ 0 h 587273"/>
              <a:gd name="connsiteX6" fmla="*/ 728198 w 728197"/>
              <a:gd name="connsiteY6" fmla="*/ 134713 h 587273"/>
              <a:gd name="connsiteX7" fmla="*/ 583354 w 728197"/>
              <a:gd name="connsiteY7" fmla="*/ 316104 h 587273"/>
              <a:gd name="connsiteX8" fmla="*/ 658414 w 728197"/>
              <a:gd name="connsiteY8" fmla="*/ 316104 h 587273"/>
              <a:gd name="connsiteX9" fmla="*/ 693398 w 728197"/>
              <a:gd name="connsiteY9" fmla="*/ 350585 h 587273"/>
              <a:gd name="connsiteX10" fmla="*/ 693398 w 728197"/>
              <a:gd name="connsiteY10" fmla="*/ 350677 h 587273"/>
              <a:gd name="connsiteX11" fmla="*/ 693398 w 728197"/>
              <a:gd name="connsiteY11" fmla="*/ 552426 h 587273"/>
              <a:gd name="connsiteX12" fmla="*/ 658599 w 728197"/>
              <a:gd name="connsiteY12" fmla="*/ 586907 h 587273"/>
              <a:gd name="connsiteX13" fmla="*/ 658506 w 728197"/>
              <a:gd name="connsiteY13" fmla="*/ 586907 h 587273"/>
              <a:gd name="connsiteX14" fmla="*/ 34892 w 728197"/>
              <a:gd name="connsiteY14" fmla="*/ 587273 h 587273"/>
              <a:gd name="connsiteX15" fmla="*/ 0 w 728197"/>
              <a:gd name="connsiteY15" fmla="*/ 552884 h 587273"/>
              <a:gd name="connsiteX16" fmla="*/ 0 w 728197"/>
              <a:gd name="connsiteY16" fmla="*/ 552793 h 587273"/>
              <a:gd name="connsiteX17" fmla="*/ 0 w 728197"/>
              <a:gd name="connsiteY17" fmla="*/ 367917 h 587273"/>
              <a:gd name="connsiteX18" fmla="*/ 129573 w 728197"/>
              <a:gd name="connsiteY18" fmla="*/ 79508 h 587273"/>
              <a:gd name="connsiteX19" fmla="*/ 344200 w 728197"/>
              <a:gd name="connsiteY19" fmla="*/ 0 h 587273"/>
              <a:gd name="connsiteX20" fmla="*/ 344200 w 728197"/>
              <a:gd name="connsiteY20" fmla="*/ 134713 h 587273"/>
              <a:gd name="connsiteX21" fmla="*/ 198986 w 728197"/>
              <a:gd name="connsiteY21" fmla="*/ 316104 h 587273"/>
              <a:gd name="connsiteX22" fmla="*/ 274046 w 728197"/>
              <a:gd name="connsiteY22" fmla="*/ 316104 h 587273"/>
              <a:gd name="connsiteX23" fmla="*/ 308938 w 728197"/>
              <a:gd name="connsiteY23" fmla="*/ 350677 h 587273"/>
              <a:gd name="connsiteX24" fmla="*/ 308938 w 728197"/>
              <a:gd name="connsiteY24" fmla="*/ 552426 h 587273"/>
              <a:gd name="connsiteX25" fmla="*/ 274138 w 728197"/>
              <a:gd name="connsiteY25" fmla="*/ 586907 h 587273"/>
              <a:gd name="connsiteX26" fmla="*/ 274046 w 728197"/>
              <a:gd name="connsiteY26" fmla="*/ 586907 h 58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28197" h="587273">
                <a:moveTo>
                  <a:pt x="418890" y="587273"/>
                </a:moveTo>
                <a:cubicBezTo>
                  <a:pt x="399670" y="587324"/>
                  <a:pt x="384048" y="571928"/>
                  <a:pt x="383998" y="552884"/>
                </a:cubicBezTo>
                <a:cubicBezTo>
                  <a:pt x="383998" y="552854"/>
                  <a:pt x="383998" y="552823"/>
                  <a:pt x="383998" y="552793"/>
                </a:cubicBezTo>
                <a:lnTo>
                  <a:pt x="383998" y="367917"/>
                </a:lnTo>
                <a:cubicBezTo>
                  <a:pt x="383998" y="240082"/>
                  <a:pt x="427189" y="143945"/>
                  <a:pt x="513570" y="79508"/>
                </a:cubicBezTo>
                <a:cubicBezTo>
                  <a:pt x="571693" y="35795"/>
                  <a:pt x="643235" y="9292"/>
                  <a:pt x="728198" y="0"/>
                </a:cubicBezTo>
                <a:lnTo>
                  <a:pt x="728198" y="134713"/>
                </a:lnTo>
                <a:cubicBezTo>
                  <a:pt x="631694" y="155439"/>
                  <a:pt x="583419" y="215902"/>
                  <a:pt x="583354" y="316104"/>
                </a:cubicBezTo>
                <a:lnTo>
                  <a:pt x="658414" y="316104"/>
                </a:lnTo>
                <a:cubicBezTo>
                  <a:pt x="677683" y="316054"/>
                  <a:pt x="693343" y="331491"/>
                  <a:pt x="693398" y="350585"/>
                </a:cubicBezTo>
                <a:cubicBezTo>
                  <a:pt x="693398" y="350615"/>
                  <a:pt x="693398" y="350646"/>
                  <a:pt x="693398" y="350677"/>
                </a:cubicBezTo>
                <a:lnTo>
                  <a:pt x="693398" y="552426"/>
                </a:lnTo>
                <a:cubicBezTo>
                  <a:pt x="693398" y="571469"/>
                  <a:pt x="677822" y="586907"/>
                  <a:pt x="658599" y="586907"/>
                </a:cubicBezTo>
                <a:cubicBezTo>
                  <a:pt x="658571" y="586907"/>
                  <a:pt x="658534" y="586907"/>
                  <a:pt x="658506" y="586907"/>
                </a:cubicBezTo>
                <a:close/>
                <a:moveTo>
                  <a:pt x="34892" y="587273"/>
                </a:moveTo>
                <a:cubicBezTo>
                  <a:pt x="15673" y="587324"/>
                  <a:pt x="51" y="571928"/>
                  <a:pt x="0" y="552884"/>
                </a:cubicBezTo>
                <a:cubicBezTo>
                  <a:pt x="0" y="552854"/>
                  <a:pt x="0" y="552823"/>
                  <a:pt x="0" y="552793"/>
                </a:cubicBezTo>
                <a:lnTo>
                  <a:pt x="0" y="367917"/>
                </a:lnTo>
                <a:cubicBezTo>
                  <a:pt x="0" y="240082"/>
                  <a:pt x="43191" y="143945"/>
                  <a:pt x="129573" y="79508"/>
                </a:cubicBezTo>
                <a:cubicBezTo>
                  <a:pt x="187695" y="35795"/>
                  <a:pt x="259238" y="9292"/>
                  <a:pt x="344200" y="0"/>
                </a:cubicBezTo>
                <a:lnTo>
                  <a:pt x="344200" y="134713"/>
                </a:lnTo>
                <a:cubicBezTo>
                  <a:pt x="247391" y="155439"/>
                  <a:pt x="198986" y="215902"/>
                  <a:pt x="198986" y="316104"/>
                </a:cubicBezTo>
                <a:lnTo>
                  <a:pt x="274046" y="316104"/>
                </a:lnTo>
                <a:cubicBezTo>
                  <a:pt x="293316" y="316104"/>
                  <a:pt x="308938" y="331583"/>
                  <a:pt x="308938" y="350677"/>
                </a:cubicBezTo>
                <a:lnTo>
                  <a:pt x="308938" y="552426"/>
                </a:lnTo>
                <a:cubicBezTo>
                  <a:pt x="308938" y="571469"/>
                  <a:pt x="293358" y="586907"/>
                  <a:pt x="274138" y="586907"/>
                </a:cubicBezTo>
                <a:cubicBezTo>
                  <a:pt x="274108" y="586907"/>
                  <a:pt x="274076" y="586907"/>
                  <a:pt x="274046" y="586907"/>
                </a:cubicBezTo>
                <a:close/>
              </a:path>
            </a:pathLst>
          </a:custGeom>
          <a:noFill/>
          <a:ln w="15875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368BC5-9F97-A637-CA24-35B03B63AA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6863" y="1706879"/>
            <a:ext cx="9050337" cy="2174875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US" dirty="0"/>
              <a:t>Quote slide 1, </a:t>
            </a:r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consectetuer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</a:t>
            </a:r>
            <a:r>
              <a:rPr lang="en-GB" dirty="0" err="1"/>
              <a:t>nonummy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 dolore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E765B2C-5060-1909-C557-ADA0DD5D99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66863" y="4191318"/>
            <a:ext cx="9050337" cy="625475"/>
          </a:xfrm>
        </p:spPr>
        <p:txBody>
          <a:bodyPr/>
          <a:lstStyle>
            <a:lvl1pPr marL="0" indent="0" algn="ctr">
              <a:lnSpc>
                <a:spcPct val="110000"/>
              </a:lnSpc>
              <a:spcAft>
                <a:spcPts val="0"/>
              </a:spcAft>
              <a:buNone/>
              <a:defRPr sz="20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Role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CFFC5C-7657-95D9-3E3C-A05AC680CB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999777-CA26-AFF0-62B3-9D957F6FDE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97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68BC5-9F97-A637-CA24-35B03B63AA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1449705"/>
            <a:ext cx="5465763" cy="3283903"/>
          </a:xfrm>
        </p:spPr>
        <p:txBody>
          <a:bodyPr anchor="b" anchorCtr="0"/>
          <a:lstStyle>
            <a:lvl1pPr algn="l">
              <a:defRPr sz="4000"/>
            </a:lvl1pPr>
          </a:lstStyle>
          <a:p>
            <a:r>
              <a:rPr lang="en-US" dirty="0"/>
              <a:t>“Quote slide 1, </a:t>
            </a:r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</a:t>
            </a:r>
            <a:r>
              <a:rPr lang="en-GB" dirty="0" err="1"/>
              <a:t>diam</a:t>
            </a:r>
            <a:r>
              <a:rPr lang="en-GB" dirty="0"/>
              <a:t> no </a:t>
            </a:r>
            <a:r>
              <a:rPr lang="en-GB" dirty="0" err="1"/>
              <a:t>nummy</a:t>
            </a:r>
            <a:r>
              <a:rPr lang="en-GB" dirty="0"/>
              <a:t> </a:t>
            </a:r>
            <a:r>
              <a:rPr lang="en-GB" dirty="0" err="1"/>
              <a:t>nibh</a:t>
            </a:r>
            <a:r>
              <a:rPr lang="en-GB" dirty="0"/>
              <a:t> </a:t>
            </a:r>
            <a:r>
              <a:rPr lang="en-GB" dirty="0" err="1"/>
              <a:t>euismod</a:t>
            </a:r>
            <a:r>
              <a:rPr lang="en-GB" dirty="0"/>
              <a:t> </a:t>
            </a:r>
            <a:r>
              <a:rPr lang="en-GB" dirty="0" err="1"/>
              <a:t>tincidunt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laoreet</a:t>
            </a:r>
            <a:r>
              <a:rPr lang="en-GB" dirty="0"/>
              <a:t>”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E765B2C-5060-1909-C557-ADA0DD5D99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99" y="4733608"/>
            <a:ext cx="5465763" cy="673417"/>
          </a:xfrm>
        </p:spPr>
        <p:txBody>
          <a:bodyPr tIns="91440"/>
          <a:lstStyle>
            <a:lvl1pPr marL="0" indent="0" algn="l">
              <a:spcAft>
                <a:spcPts val="0"/>
              </a:spcAft>
              <a:buNone/>
              <a:defRPr sz="2000"/>
            </a:lvl1pPr>
          </a:lstStyle>
          <a:p>
            <a:pPr lvl="0"/>
            <a:r>
              <a:rPr lang="en-US" dirty="0"/>
              <a:t>Speaker Name</a:t>
            </a:r>
          </a:p>
          <a:p>
            <a:pPr lvl="0"/>
            <a:r>
              <a:rPr lang="en-US" dirty="0"/>
              <a:t>Speaker Role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CFFC5C-7657-95D9-3E3C-A05AC680CB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999777-CA26-AFF0-62B3-9D957F6FDE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02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Statement 1, Title, Sub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BE3366F-F43E-6996-B128-0A001300FD2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 tIns="27432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76B6A35-8740-9D1E-A189-71BC5C742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538" y="952501"/>
            <a:ext cx="7954962" cy="1493838"/>
          </a:xfrm>
        </p:spPr>
        <p:txBody>
          <a:bodyPr anchor="b" anchorCtr="0"/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D4A8F9-F7CA-7BED-9594-D64F51EE92B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41538" y="2446339"/>
            <a:ext cx="7954961" cy="982661"/>
          </a:xfrm>
        </p:spPr>
        <p:txBody>
          <a:bodyPr tIns="91440"/>
          <a:lstStyle>
            <a:lvl1pPr marL="0" indent="0" algn="ctr">
              <a:buNone/>
              <a:defRPr/>
            </a:lvl1pPr>
            <a:lvl2pPr marL="182880" indent="0" algn="ctr">
              <a:buNone/>
              <a:defRPr/>
            </a:lvl2pPr>
            <a:lvl3pPr marL="365760" indent="0" algn="ctr">
              <a:buNone/>
              <a:defRPr/>
            </a:lvl3pPr>
            <a:lvl4pPr marL="548640" indent="0" algn="ctr">
              <a:buNone/>
              <a:defRPr/>
            </a:lvl4pPr>
            <a:lvl5pPr marL="73152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703969-9100-4398-1394-9B9B34222C6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FB270-12CC-4B92-85FD-B7710644F26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5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Slide, Title, Body Copy, Graph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02D1E1-C16C-597A-29F4-4F0B590395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9125" y="1836738"/>
            <a:ext cx="5298758" cy="923925"/>
          </a:xfrm>
        </p:spPr>
        <p:txBody>
          <a:bodyPr/>
          <a:lstStyle>
            <a:lvl1pPr marL="0" indent="0">
              <a:buNone/>
              <a:defRPr sz="1800" b="0"/>
            </a:lvl1pPr>
            <a:lvl2pPr marL="182880" indent="0">
              <a:buNone/>
              <a:defRPr sz="1600" b="0"/>
            </a:lvl2pPr>
            <a:lvl3pPr marL="365760" indent="0">
              <a:buNone/>
              <a:defRPr sz="1400" b="0"/>
            </a:lvl3pPr>
            <a:lvl4pPr marL="548640" indent="0">
              <a:buNone/>
              <a:defRPr sz="1200" b="0"/>
            </a:lvl4pPr>
            <a:lvl5pPr marL="731520" indent="0">
              <a:buNone/>
              <a:defRPr sz="1100" b="0"/>
            </a:lvl5pPr>
          </a:lstStyle>
          <a:p>
            <a:pPr lvl="0"/>
            <a:r>
              <a:rPr lang="en-US" dirty="0"/>
              <a:t>Body copy placeholder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599622-5FA2-FEEE-3C33-0A896ADDB12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115741-2370-FD45-DBFB-7AEDA1FA0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" y="581025"/>
            <a:ext cx="5303837" cy="5102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385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, Graph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C58A35-AF6F-1BDB-E549-D72809E70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6" y="581025"/>
            <a:ext cx="10948988" cy="5102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4853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C50E13-06E5-F6BB-7667-EE8E9893D0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005315C-F3C4-4817-6DB5-825E9E8E9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</p:spTree>
    <p:extLst>
      <p:ext uri="{BB962C8B-B14F-4D97-AF65-F5344CB8AC3E}">
        <p14:creationId xmlns:p14="http://schemas.microsoft.com/office/powerpoint/2010/main" val="320189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93E95-97AC-BE2D-58F1-C13BEF74B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6" y="581025"/>
            <a:ext cx="10948988" cy="5102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DE918-878C-B6E2-7015-CE4BF7A0B7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9125" y="1095902"/>
            <a:ext cx="5775325" cy="292100"/>
          </a:xfrm>
        </p:spPr>
        <p:txBody>
          <a:bodyPr/>
          <a:lstStyle>
            <a:lvl1pPr marL="0" indent="0">
              <a:buNone/>
              <a:defRPr sz="1600" b="0"/>
            </a:lvl1pPr>
            <a:lvl2pPr marL="182880" indent="0">
              <a:buNone/>
              <a:defRPr sz="1400"/>
            </a:lvl2pPr>
            <a:lvl3pPr marL="365760" indent="0">
              <a:buNone/>
              <a:defRPr sz="1200"/>
            </a:lvl3pPr>
            <a:lvl4pPr marL="548640" indent="0">
              <a:buNone/>
              <a:defRPr sz="1100"/>
            </a:lvl4pPr>
            <a:lvl5pPr marL="731520" indent="0">
              <a:buNone/>
              <a:defRPr sz="1050"/>
            </a:lvl5pPr>
          </a:lstStyle>
          <a:p>
            <a:pPr lvl="0"/>
            <a:r>
              <a:rPr lang="en-US" dirty="0"/>
              <a:t>Subtitle placeholder</a:t>
            </a: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BD67761C-12AC-06B4-1032-66C47B765FE0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19126" y="1533526"/>
            <a:ext cx="10948988" cy="4562474"/>
          </a:xfrm>
        </p:spPr>
        <p:txBody>
          <a:bodyPr tIns="91440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on icon below to add a chart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345BA0-AFF9-CA34-CF89-66A166DB40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14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, Tab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E74D6FA-95EE-1CAF-BEA5-F32D06BA6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5" y="581025"/>
            <a:ext cx="10948988" cy="5102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DE918-878C-B6E2-7015-CE4BF7A0B7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9126" y="1095902"/>
            <a:ext cx="5775324" cy="292100"/>
          </a:xfrm>
        </p:spPr>
        <p:txBody>
          <a:bodyPr/>
          <a:lstStyle>
            <a:lvl1pPr marL="0" indent="0">
              <a:buNone/>
              <a:defRPr sz="1600" b="0"/>
            </a:lvl1pPr>
            <a:lvl2pPr marL="182880" indent="0">
              <a:buNone/>
              <a:defRPr sz="1400"/>
            </a:lvl2pPr>
            <a:lvl3pPr marL="365760" indent="0">
              <a:buNone/>
              <a:defRPr sz="1200"/>
            </a:lvl3pPr>
            <a:lvl4pPr marL="548640" indent="0">
              <a:buNone/>
              <a:defRPr sz="1100"/>
            </a:lvl4pPr>
            <a:lvl5pPr marL="731520" indent="0">
              <a:buNone/>
              <a:defRPr sz="1050"/>
            </a:lvl5pPr>
          </a:lstStyle>
          <a:p>
            <a:pPr lvl="0"/>
            <a:r>
              <a:rPr lang="en-US" dirty="0"/>
              <a:t>Subtitle placeholder</a:t>
            </a:r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B0E688F9-03DF-D354-A8AF-EF5349F39C6B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619126" y="1533526"/>
            <a:ext cx="10948988" cy="4562474"/>
          </a:xfrm>
        </p:spPr>
        <p:txBody>
          <a:bodyPr tIns="91440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on icon below to add a table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345BA0-AFF9-CA34-CF89-66A166DB40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17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/2 Slide Title,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7114D6-E2A0-BB7F-D120-F920E817C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126" y="2339181"/>
            <a:ext cx="4713288" cy="2179638"/>
          </a:xfrm>
        </p:spPr>
        <p:txBody>
          <a:bodyPr wrap="square" anchor="ctr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89EC94CF-F758-4A7C-3B39-A1EFC1EA815A}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6096001" y="622300"/>
            <a:ext cx="5476874" cy="5473700"/>
          </a:xfrm>
        </p:spPr>
        <p:txBody>
          <a:bodyPr tIns="914400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below to add chart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01575F-C481-6715-1865-C24DCDB56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88B697-7FF8-033A-E0D2-4C2717BFD5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28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1, Title, Sub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E0C9451-8976-3C96-3C4E-F9624BB31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537" y="949324"/>
            <a:ext cx="7912101" cy="2479675"/>
          </a:xfrm>
        </p:spPr>
        <p:txBody>
          <a:bodyPr anchor="b" anchorCtr="0"/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D4A8F9-F7CA-7BED-9594-D64F51EE9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41538" y="3429000"/>
            <a:ext cx="7912101" cy="933450"/>
          </a:xfrm>
        </p:spPr>
        <p:txBody>
          <a:bodyPr tIns="91440"/>
          <a:lstStyle>
            <a:lvl1pPr marL="0" indent="0" algn="ctr">
              <a:buNone/>
              <a:defRPr/>
            </a:lvl1pPr>
            <a:lvl2pPr marL="182880" indent="0" algn="ctr">
              <a:buNone/>
              <a:defRPr/>
            </a:lvl2pPr>
            <a:lvl3pPr marL="365760" indent="0" algn="ctr">
              <a:buNone/>
              <a:defRPr/>
            </a:lvl3pPr>
            <a:lvl4pPr marL="548640" indent="0" algn="ctr">
              <a:buNone/>
              <a:defRPr/>
            </a:lvl4pPr>
            <a:lvl5pPr marL="73152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3146B2-9533-23DF-7DA9-0EBFD969778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814318">
              <a:defRPr/>
            </a:pPr>
            <a:r>
              <a:rPr lang="en-US"/>
              <a:t>Session ID: BRKSEC-XXXX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D4EDA1-89C5-8341-7EDE-FCCAAA0607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gu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885A1-2C43-8640-F232-FC5413728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1" y="2492231"/>
            <a:ext cx="7358062" cy="1870075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8649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gu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F17AB4-9E08-0A74-D302-44EB1D55B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1" y="2492375"/>
            <a:ext cx="7358062" cy="1868488"/>
          </a:xfrm>
        </p:spPr>
        <p:txBody>
          <a:bodyPr wrap="square" anchor="ctr" anchorCtr="0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100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gu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1CEAE-269F-9001-82E1-E63AB4812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0" y="2492375"/>
            <a:ext cx="7358063" cy="1868487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5875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A8BF135-1302-561B-F2A5-0E3427EDF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260471"/>
            <a:ext cx="10888663" cy="4351342"/>
          </a:xfrm>
          <a:prstGeom prst="rect">
            <a:avLst/>
          </a:prstGeom>
          <a:solidFill>
            <a:schemeClr val="tx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/>
          <a:lstStyle/>
          <a:p>
            <a:pPr algn="ctr"/>
            <a:endParaRPr lang="en-US" sz="1600" dirty="0" err="1">
              <a:solidFill>
                <a:schemeClr val="bg1"/>
              </a:solidFill>
            </a:endParaRPr>
          </a:p>
        </p:txBody>
      </p:sp>
      <p:pic>
        <p:nvPicPr>
          <p:cNvPr id="4" name="Picture 7" descr="Cisco logo">
            <a:extLst>
              <a:ext uri="{FF2B5EF4-FFF2-40B4-BE49-F238E27FC236}">
                <a16:creationId xmlns:a16="http://schemas.microsoft.com/office/drawing/2014/main" id="{9B007B59-5C5E-FBAF-256D-44BE23C506D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058274" y="3188776"/>
            <a:ext cx="914400" cy="48044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BFD99A5-A6E1-0514-02DB-84C6BD1878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26" y="3114676"/>
            <a:ext cx="5294312" cy="623888"/>
          </a:xfrm>
        </p:spPr>
        <p:txBody>
          <a:bodyPr anchor="ctr" anchorCtr="0"/>
          <a:lstStyle>
            <a:lvl1pPr>
              <a:defRPr/>
            </a:lvl1pPr>
          </a:lstStyle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0009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FD99A5-A6E1-0514-02DB-84C6BD1878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26" y="3117056"/>
            <a:ext cx="5294312" cy="623888"/>
          </a:xfrm>
        </p:spPr>
        <p:txBody>
          <a:bodyPr anchor="ctr" anchorCtr="0"/>
          <a:lstStyle>
            <a:lvl1pPr>
              <a:defRPr/>
            </a:lvl1pPr>
          </a:lstStyle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17679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FD99A5-A6E1-0514-02DB-84C6BD1878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126" y="3114676"/>
            <a:ext cx="4351337" cy="623888"/>
          </a:xfrm>
        </p:spPr>
        <p:txBody>
          <a:bodyPr anchor="ctr" anchorCtr="0"/>
          <a:lstStyle>
            <a:lvl1pPr>
              <a:defRPr/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2" name="Graphic 21">
            <a:extLst>
              <a:ext uri="{FF2B5EF4-FFF2-40B4-BE49-F238E27FC236}">
                <a16:creationId xmlns:a16="http://schemas.microsoft.com/office/drawing/2014/main" id="{22C01441-157D-18E6-E50E-717024F76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231741" y="781243"/>
            <a:ext cx="5303520" cy="5303520"/>
          </a:xfrm>
          <a:custGeom>
            <a:avLst/>
            <a:gdLst>
              <a:gd name="connsiteX0" fmla="*/ 5291567 w 5291566"/>
              <a:gd name="connsiteY0" fmla="*/ 2645783 h 5291566"/>
              <a:gd name="connsiteX1" fmla="*/ 2645783 w 5291566"/>
              <a:gd name="connsiteY1" fmla="*/ 5291567 h 5291566"/>
              <a:gd name="connsiteX2" fmla="*/ 0 w 5291566"/>
              <a:gd name="connsiteY2" fmla="*/ 2645783 h 5291566"/>
              <a:gd name="connsiteX3" fmla="*/ 2645783 w 5291566"/>
              <a:gd name="connsiteY3" fmla="*/ 0 h 5291566"/>
              <a:gd name="connsiteX4" fmla="*/ 5291567 w 5291566"/>
              <a:gd name="connsiteY4" fmla="*/ 2645783 h 5291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1566" h="5291566">
                <a:moveTo>
                  <a:pt x="5291567" y="2645783"/>
                </a:moveTo>
                <a:cubicBezTo>
                  <a:pt x="5291567" y="4107009"/>
                  <a:pt x="4107009" y="5291567"/>
                  <a:pt x="2645783" y="5291567"/>
                </a:cubicBezTo>
                <a:cubicBezTo>
                  <a:pt x="1184557" y="5291567"/>
                  <a:pt x="0" y="4107009"/>
                  <a:pt x="0" y="2645783"/>
                </a:cubicBezTo>
                <a:cubicBezTo>
                  <a:pt x="0" y="1184557"/>
                  <a:pt x="1184557" y="0"/>
                  <a:pt x="2645783" y="0"/>
                </a:cubicBezTo>
                <a:cubicBezTo>
                  <a:pt x="4107009" y="0"/>
                  <a:pt x="5291567" y="1184557"/>
                  <a:pt x="5291567" y="2645783"/>
                </a:cubicBezTo>
                <a:close/>
              </a:path>
            </a:pathLst>
          </a:custGeom>
          <a:solidFill>
            <a:schemeClr val="tx1"/>
          </a:solidFill>
          <a:ln w="50800" cap="flat">
            <a:gradFill flip="none" rotWithShape="1">
              <a:gsLst>
                <a:gs pos="0">
                  <a:srgbClr val="3070E5"/>
                </a:gs>
                <a:gs pos="35000">
                  <a:srgbClr val="1ABBE9"/>
                </a:gs>
                <a:gs pos="43000">
                  <a:srgbClr val="1ABBE9"/>
                </a:gs>
                <a:gs pos="60000">
                  <a:srgbClr val="FD017F"/>
                </a:gs>
                <a:gs pos="100000">
                  <a:srgbClr val="FCA601"/>
                </a:gs>
              </a:gsLst>
              <a:lin ang="0" scaled="1"/>
              <a:tileRect/>
            </a:gra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7" descr="Cisco logo">
            <a:extLst>
              <a:ext uri="{FF2B5EF4-FFF2-40B4-BE49-F238E27FC236}">
                <a16:creationId xmlns:a16="http://schemas.microsoft.com/office/drawing/2014/main" id="{D6C2F73B-F6AE-848F-F474-7FBAA6FB068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405664" y="3181936"/>
            <a:ext cx="955675" cy="50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7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2" descr="Cisco logo">
            <a:extLst>
              <a:ext uri="{FF2B5EF4-FFF2-40B4-BE49-F238E27FC236}">
                <a16:creationId xmlns:a16="http://schemas.microsoft.com/office/drawing/2014/main" id="{9A32CA38-C4CF-D4BC-78F1-F151F8F9799C}"/>
              </a:ext>
            </a:extLst>
          </p:cNvPr>
          <p:cNvGrpSpPr>
            <a:grpSpLocks noChangeAspect="1"/>
          </p:cNvGrpSpPr>
          <p:nvPr/>
        </p:nvGrpSpPr>
        <p:grpSpPr>
          <a:xfrm>
            <a:off x="5487122" y="2978332"/>
            <a:ext cx="1217756" cy="640080"/>
            <a:chOff x="7202835" y="2919593"/>
            <a:chExt cx="1014444" cy="533215"/>
          </a:xfrm>
          <a:solidFill>
            <a:schemeClr val="bg1"/>
          </a:solidFill>
        </p:grpSpPr>
        <p:sp>
          <p:nvSpPr>
            <p:cNvPr id="4" name="Freeform 24">
              <a:extLst>
                <a:ext uri="{FF2B5EF4-FFF2-40B4-BE49-F238E27FC236}">
                  <a16:creationId xmlns:a16="http://schemas.microsoft.com/office/drawing/2014/main" id="{0848F511-CD0C-4E21-1411-CA7D0F6E3A43}"/>
                </a:ext>
              </a:extLst>
            </p:cNvPr>
            <p:cNvSpPr/>
            <p:nvPr/>
          </p:nvSpPr>
          <p:spPr>
            <a:xfrm>
              <a:off x="7489875" y="3273956"/>
              <a:ext cx="44467" cy="175170"/>
            </a:xfrm>
            <a:custGeom>
              <a:avLst/>
              <a:gdLst>
                <a:gd name="connsiteX0" fmla="*/ 0 w 44467"/>
                <a:gd name="connsiteY0" fmla="*/ 0 h 175170"/>
                <a:gd name="connsiteX1" fmla="*/ 44467 w 44467"/>
                <a:gd name="connsiteY1" fmla="*/ 0 h 175170"/>
                <a:gd name="connsiteX2" fmla="*/ 44467 w 44467"/>
                <a:gd name="connsiteY2" fmla="*/ 175170 h 175170"/>
                <a:gd name="connsiteX3" fmla="*/ 0 w 44467"/>
                <a:gd name="connsiteY3" fmla="*/ 175170 h 17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67" h="175170">
                  <a:moveTo>
                    <a:pt x="0" y="0"/>
                  </a:moveTo>
                  <a:lnTo>
                    <a:pt x="44467" y="0"/>
                  </a:lnTo>
                  <a:lnTo>
                    <a:pt x="44467" y="175170"/>
                  </a:lnTo>
                  <a:lnTo>
                    <a:pt x="0" y="175170"/>
                  </a:lnTo>
                  <a:close/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CiscoSansTT Medium" panose="020B0503020201020303" pitchFamily="34" charset="0"/>
                <a:ea typeface="ＭＳ Ｐゴシック" charset="0"/>
              </a:endParaRPr>
            </a:p>
          </p:txBody>
        </p:sp>
        <p:sp>
          <p:nvSpPr>
            <p:cNvPr id="5" name="Freeform 25">
              <a:extLst>
                <a:ext uri="{FF2B5EF4-FFF2-40B4-BE49-F238E27FC236}">
                  <a16:creationId xmlns:a16="http://schemas.microsoft.com/office/drawing/2014/main" id="{CE7BD058-D0FF-047D-F5E7-7A0A610E086D}"/>
                </a:ext>
              </a:extLst>
            </p:cNvPr>
            <p:cNvSpPr/>
            <p:nvPr/>
          </p:nvSpPr>
          <p:spPr>
            <a:xfrm>
              <a:off x="7758493" y="3270889"/>
              <a:ext cx="134399" cy="181394"/>
            </a:xfrm>
            <a:custGeom>
              <a:avLst/>
              <a:gdLst>
                <a:gd name="connsiteX0" fmla="*/ 0 w 134399"/>
                <a:gd name="connsiteY0" fmla="*/ 90652 h 181394"/>
                <a:gd name="connsiteX1" fmla="*/ 93835 w 134399"/>
                <a:gd name="connsiteY1" fmla="*/ 181394 h 181394"/>
                <a:gd name="connsiteX2" fmla="*/ 134400 w 134399"/>
                <a:gd name="connsiteY2" fmla="*/ 175170 h 181394"/>
                <a:gd name="connsiteX3" fmla="*/ 134400 w 134399"/>
                <a:gd name="connsiteY3" fmla="*/ 128176 h 181394"/>
                <a:gd name="connsiteX4" fmla="*/ 97011 w 134399"/>
                <a:gd name="connsiteY4" fmla="*/ 137196 h 181394"/>
                <a:gd name="connsiteX5" fmla="*/ 50003 w 134399"/>
                <a:gd name="connsiteY5" fmla="*/ 90472 h 181394"/>
                <a:gd name="connsiteX6" fmla="*/ 97011 w 134399"/>
                <a:gd name="connsiteY6" fmla="*/ 43747 h 181394"/>
                <a:gd name="connsiteX7" fmla="*/ 134400 w 134399"/>
                <a:gd name="connsiteY7" fmla="*/ 52768 h 181394"/>
                <a:gd name="connsiteX8" fmla="*/ 134400 w 134399"/>
                <a:gd name="connsiteY8" fmla="*/ 6314 h 181394"/>
                <a:gd name="connsiteX9" fmla="*/ 93835 w 134399"/>
                <a:gd name="connsiteY9" fmla="*/ 0 h 181394"/>
                <a:gd name="connsiteX10" fmla="*/ 0 w 134399"/>
                <a:gd name="connsiteY10" fmla="*/ 90652 h 18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399" h="181394">
                  <a:moveTo>
                    <a:pt x="0" y="90652"/>
                  </a:moveTo>
                  <a:cubicBezTo>
                    <a:pt x="0" y="147118"/>
                    <a:pt x="43832" y="181394"/>
                    <a:pt x="93835" y="181394"/>
                  </a:cubicBezTo>
                  <a:cubicBezTo>
                    <a:pt x="107583" y="181261"/>
                    <a:pt x="121250" y="179165"/>
                    <a:pt x="134400" y="175170"/>
                  </a:cubicBezTo>
                  <a:lnTo>
                    <a:pt x="134400" y="128176"/>
                  </a:lnTo>
                  <a:cubicBezTo>
                    <a:pt x="122893" y="134240"/>
                    <a:pt x="110034" y="137341"/>
                    <a:pt x="97011" y="137196"/>
                  </a:cubicBezTo>
                  <a:cubicBezTo>
                    <a:pt x="71048" y="137196"/>
                    <a:pt x="50003" y="116276"/>
                    <a:pt x="50003" y="90472"/>
                  </a:cubicBezTo>
                  <a:cubicBezTo>
                    <a:pt x="50003" y="64667"/>
                    <a:pt x="71048" y="43747"/>
                    <a:pt x="97011" y="43747"/>
                  </a:cubicBezTo>
                  <a:cubicBezTo>
                    <a:pt x="110034" y="43598"/>
                    <a:pt x="122893" y="46700"/>
                    <a:pt x="134400" y="52768"/>
                  </a:cubicBezTo>
                  <a:lnTo>
                    <a:pt x="134400" y="6314"/>
                  </a:lnTo>
                  <a:cubicBezTo>
                    <a:pt x="121287" y="2146"/>
                    <a:pt x="107602" y="15"/>
                    <a:pt x="93835" y="0"/>
                  </a:cubicBezTo>
                  <a:cubicBezTo>
                    <a:pt x="39385" y="0"/>
                    <a:pt x="0" y="38335"/>
                    <a:pt x="0" y="90652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CiscoSansTT Medium" panose="020B0503020201020303" pitchFamily="34" charset="0"/>
                <a:ea typeface="ＭＳ Ｐゴシック" charset="0"/>
              </a:endParaRPr>
            </a:p>
          </p:txBody>
        </p:sp>
        <p:sp>
          <p:nvSpPr>
            <p:cNvPr id="6" name="Freeform 26">
              <a:extLst>
                <a:ext uri="{FF2B5EF4-FFF2-40B4-BE49-F238E27FC236}">
                  <a16:creationId xmlns:a16="http://schemas.microsoft.com/office/drawing/2014/main" id="{83623A44-0F0F-1370-66F6-0846CAF90985}"/>
                </a:ext>
              </a:extLst>
            </p:cNvPr>
            <p:cNvSpPr/>
            <p:nvPr/>
          </p:nvSpPr>
          <p:spPr>
            <a:xfrm>
              <a:off x="7294401" y="3270889"/>
              <a:ext cx="134581" cy="181394"/>
            </a:xfrm>
            <a:custGeom>
              <a:avLst/>
              <a:gdLst>
                <a:gd name="connsiteX0" fmla="*/ 0 w 134581"/>
                <a:gd name="connsiteY0" fmla="*/ 90652 h 181394"/>
                <a:gd name="connsiteX1" fmla="*/ 93926 w 134581"/>
                <a:gd name="connsiteY1" fmla="*/ 181394 h 181394"/>
                <a:gd name="connsiteX2" fmla="*/ 134581 w 134581"/>
                <a:gd name="connsiteY2" fmla="*/ 175170 h 181394"/>
                <a:gd name="connsiteX3" fmla="*/ 134581 w 134581"/>
                <a:gd name="connsiteY3" fmla="*/ 128176 h 181394"/>
                <a:gd name="connsiteX4" fmla="*/ 97193 w 134581"/>
                <a:gd name="connsiteY4" fmla="*/ 137196 h 181394"/>
                <a:gd name="connsiteX5" fmla="*/ 50184 w 134581"/>
                <a:gd name="connsiteY5" fmla="*/ 90472 h 181394"/>
                <a:gd name="connsiteX6" fmla="*/ 97193 w 134581"/>
                <a:gd name="connsiteY6" fmla="*/ 43747 h 181394"/>
                <a:gd name="connsiteX7" fmla="*/ 134581 w 134581"/>
                <a:gd name="connsiteY7" fmla="*/ 52768 h 181394"/>
                <a:gd name="connsiteX8" fmla="*/ 134581 w 134581"/>
                <a:gd name="connsiteY8" fmla="*/ 6314 h 181394"/>
                <a:gd name="connsiteX9" fmla="*/ 93926 w 134581"/>
                <a:gd name="connsiteY9" fmla="*/ 0 h 181394"/>
                <a:gd name="connsiteX10" fmla="*/ 181 w 134581"/>
                <a:gd name="connsiteY10" fmla="*/ 90652 h 18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581" h="181394">
                  <a:moveTo>
                    <a:pt x="0" y="90652"/>
                  </a:moveTo>
                  <a:cubicBezTo>
                    <a:pt x="0" y="147118"/>
                    <a:pt x="43832" y="181394"/>
                    <a:pt x="93926" y="181394"/>
                  </a:cubicBezTo>
                  <a:cubicBezTo>
                    <a:pt x="107708" y="181268"/>
                    <a:pt x="121400" y="179172"/>
                    <a:pt x="134581" y="175170"/>
                  </a:cubicBezTo>
                  <a:lnTo>
                    <a:pt x="134581" y="128176"/>
                  </a:lnTo>
                  <a:cubicBezTo>
                    <a:pt x="123065" y="134222"/>
                    <a:pt x="110216" y="137322"/>
                    <a:pt x="97193" y="137196"/>
                  </a:cubicBezTo>
                  <a:cubicBezTo>
                    <a:pt x="71231" y="137196"/>
                    <a:pt x="50184" y="116276"/>
                    <a:pt x="50184" y="90472"/>
                  </a:cubicBezTo>
                  <a:cubicBezTo>
                    <a:pt x="50184" y="64667"/>
                    <a:pt x="71231" y="43747"/>
                    <a:pt x="97193" y="43747"/>
                  </a:cubicBezTo>
                  <a:cubicBezTo>
                    <a:pt x="110217" y="43613"/>
                    <a:pt x="123068" y="46714"/>
                    <a:pt x="134581" y="52768"/>
                  </a:cubicBezTo>
                  <a:lnTo>
                    <a:pt x="134581" y="6314"/>
                  </a:lnTo>
                  <a:cubicBezTo>
                    <a:pt x="121434" y="2159"/>
                    <a:pt x="107722" y="30"/>
                    <a:pt x="93926" y="0"/>
                  </a:cubicBezTo>
                  <a:cubicBezTo>
                    <a:pt x="39476" y="0"/>
                    <a:pt x="181" y="38335"/>
                    <a:pt x="181" y="90652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CiscoSansTT Medium" panose="020B0503020201020303" pitchFamily="34" charset="0"/>
                <a:ea typeface="ＭＳ Ｐゴシック" charset="0"/>
              </a:endParaRPr>
            </a:p>
          </p:txBody>
        </p:sp>
        <p:sp>
          <p:nvSpPr>
            <p:cNvPr id="7" name="Freeform 27">
              <a:extLst>
                <a:ext uri="{FF2B5EF4-FFF2-40B4-BE49-F238E27FC236}">
                  <a16:creationId xmlns:a16="http://schemas.microsoft.com/office/drawing/2014/main" id="{8ABAB402-379C-A6D8-AF39-B22717AC8652}"/>
                </a:ext>
              </a:extLst>
            </p:cNvPr>
            <p:cNvSpPr/>
            <p:nvPr/>
          </p:nvSpPr>
          <p:spPr>
            <a:xfrm>
              <a:off x="7943079" y="3270861"/>
              <a:ext cx="182591" cy="181947"/>
            </a:xfrm>
            <a:custGeom>
              <a:avLst/>
              <a:gdLst>
                <a:gd name="connsiteX0" fmla="*/ 89568 w 182591"/>
                <a:gd name="connsiteY0" fmla="*/ 137224 h 181947"/>
                <a:gd name="connsiteX1" fmla="*/ 42832 w 182591"/>
                <a:gd name="connsiteY1" fmla="*/ 91494 h 181947"/>
                <a:gd name="connsiteX2" fmla="*/ 88842 w 182591"/>
                <a:gd name="connsiteY2" fmla="*/ 45041 h 181947"/>
                <a:gd name="connsiteX3" fmla="*/ 135578 w 182591"/>
                <a:gd name="connsiteY3" fmla="*/ 90772 h 181947"/>
                <a:gd name="connsiteX4" fmla="*/ 135578 w 182591"/>
                <a:gd name="connsiteY4" fmla="*/ 91131 h 181947"/>
                <a:gd name="connsiteX5" fmla="*/ 91220 w 182591"/>
                <a:gd name="connsiteY5" fmla="*/ 137218 h 181947"/>
                <a:gd name="connsiteX6" fmla="*/ 89568 w 182591"/>
                <a:gd name="connsiteY6" fmla="*/ 137224 h 181947"/>
                <a:gd name="connsiteX7" fmla="*/ 89568 w 182591"/>
                <a:gd name="connsiteY7" fmla="*/ 479 h 181947"/>
                <a:gd name="connsiteX8" fmla="*/ 17 w 182591"/>
                <a:gd name="connsiteY8" fmla="*/ 92919 h 181947"/>
                <a:gd name="connsiteX9" fmla="*/ 93017 w 182591"/>
                <a:gd name="connsiteY9" fmla="*/ 181931 h 181947"/>
                <a:gd name="connsiteX10" fmla="*/ 182586 w 182591"/>
                <a:gd name="connsiteY10" fmla="*/ 91131 h 181947"/>
                <a:gd name="connsiteX11" fmla="*/ 92781 w 182591"/>
                <a:gd name="connsiteY11" fmla="*/ 5 h 181947"/>
                <a:gd name="connsiteX12" fmla="*/ 89568 w 182591"/>
                <a:gd name="connsiteY12" fmla="*/ 28 h 181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591" h="181947">
                  <a:moveTo>
                    <a:pt x="89568" y="137224"/>
                  </a:moveTo>
                  <a:cubicBezTo>
                    <a:pt x="63959" y="137423"/>
                    <a:pt x="43032" y="116949"/>
                    <a:pt x="42832" y="91494"/>
                  </a:cubicBezTo>
                  <a:cubicBezTo>
                    <a:pt x="42633" y="66038"/>
                    <a:pt x="63233" y="45241"/>
                    <a:pt x="88842" y="45041"/>
                  </a:cubicBezTo>
                  <a:cubicBezTo>
                    <a:pt x="114452" y="44842"/>
                    <a:pt x="135378" y="65317"/>
                    <a:pt x="135578" y="90772"/>
                  </a:cubicBezTo>
                  <a:cubicBezTo>
                    <a:pt x="135578" y="90891"/>
                    <a:pt x="135578" y="91011"/>
                    <a:pt x="135578" y="91131"/>
                  </a:cubicBezTo>
                  <a:cubicBezTo>
                    <a:pt x="136132" y="116033"/>
                    <a:pt x="116267" y="136667"/>
                    <a:pt x="91220" y="137218"/>
                  </a:cubicBezTo>
                  <a:cubicBezTo>
                    <a:pt x="90666" y="137229"/>
                    <a:pt x="90122" y="137232"/>
                    <a:pt x="89568" y="137224"/>
                  </a:cubicBezTo>
                  <a:moveTo>
                    <a:pt x="89568" y="479"/>
                  </a:moveTo>
                  <a:cubicBezTo>
                    <a:pt x="39157" y="1425"/>
                    <a:pt x="-936" y="42812"/>
                    <a:pt x="17" y="92919"/>
                  </a:cubicBezTo>
                  <a:cubicBezTo>
                    <a:pt x="969" y="143026"/>
                    <a:pt x="42605" y="182877"/>
                    <a:pt x="93017" y="181931"/>
                  </a:cubicBezTo>
                  <a:cubicBezTo>
                    <a:pt x="142784" y="180997"/>
                    <a:pt x="182623" y="140607"/>
                    <a:pt x="182586" y="91131"/>
                  </a:cubicBezTo>
                  <a:cubicBezTo>
                    <a:pt x="183104" y="41317"/>
                    <a:pt x="142893" y="519"/>
                    <a:pt x="92781" y="5"/>
                  </a:cubicBezTo>
                  <a:cubicBezTo>
                    <a:pt x="91710" y="-6"/>
                    <a:pt x="90639" y="1"/>
                    <a:pt x="89568" y="28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CiscoSansTT Medium" panose="020B0503020201020303" pitchFamily="34" charset="0"/>
                <a:ea typeface="ＭＳ Ｐゴシック" charset="0"/>
              </a:endParaRPr>
            </a:p>
          </p:txBody>
        </p:sp>
        <p:sp>
          <p:nvSpPr>
            <p:cNvPr id="8" name="Freeform 28">
              <a:extLst>
                <a:ext uri="{FF2B5EF4-FFF2-40B4-BE49-F238E27FC236}">
                  <a16:creationId xmlns:a16="http://schemas.microsoft.com/office/drawing/2014/main" id="{A0F49F63-D861-23D0-7A32-6898EA38AA9E}"/>
                </a:ext>
              </a:extLst>
            </p:cNvPr>
            <p:cNvSpPr/>
            <p:nvPr/>
          </p:nvSpPr>
          <p:spPr>
            <a:xfrm>
              <a:off x="7593692" y="3270799"/>
              <a:ext cx="121059" cy="181484"/>
            </a:xfrm>
            <a:custGeom>
              <a:avLst/>
              <a:gdLst>
                <a:gd name="connsiteX0" fmla="*/ 79678 w 121059"/>
                <a:gd name="connsiteY0" fmla="*/ 72612 h 181484"/>
                <a:gd name="connsiteX1" fmla="*/ 67427 w 121059"/>
                <a:gd name="connsiteY1" fmla="*/ 68733 h 181484"/>
                <a:gd name="connsiteX2" fmla="*/ 47099 w 121059"/>
                <a:gd name="connsiteY2" fmla="*/ 52046 h 181484"/>
                <a:gd name="connsiteX3" fmla="*/ 74324 w 121059"/>
                <a:gd name="connsiteY3" fmla="*/ 37614 h 181484"/>
                <a:gd name="connsiteX4" fmla="*/ 109081 w 121059"/>
                <a:gd name="connsiteY4" fmla="*/ 43026 h 181484"/>
                <a:gd name="connsiteX5" fmla="*/ 109081 w 121059"/>
                <a:gd name="connsiteY5" fmla="*/ 5592 h 181484"/>
                <a:gd name="connsiteX6" fmla="*/ 65703 w 121059"/>
                <a:gd name="connsiteY6" fmla="*/ 0 h 181484"/>
                <a:gd name="connsiteX7" fmla="*/ 0 w 121059"/>
                <a:gd name="connsiteY7" fmla="*/ 54752 h 181484"/>
                <a:gd name="connsiteX8" fmla="*/ 45375 w 121059"/>
                <a:gd name="connsiteY8" fmla="*/ 105986 h 181484"/>
                <a:gd name="connsiteX9" fmla="*/ 54994 w 121059"/>
                <a:gd name="connsiteY9" fmla="*/ 109143 h 181484"/>
                <a:gd name="connsiteX10" fmla="*/ 74778 w 121059"/>
                <a:gd name="connsiteY10" fmla="*/ 126462 h 181484"/>
                <a:gd name="connsiteX11" fmla="*/ 42471 w 121059"/>
                <a:gd name="connsiteY11" fmla="*/ 142878 h 181484"/>
                <a:gd name="connsiteX12" fmla="*/ 454 w 121059"/>
                <a:gd name="connsiteY12" fmla="*/ 136384 h 181484"/>
                <a:gd name="connsiteX13" fmla="*/ 454 w 121059"/>
                <a:gd name="connsiteY13" fmla="*/ 176704 h 181484"/>
                <a:gd name="connsiteX14" fmla="*/ 48460 w 121059"/>
                <a:gd name="connsiteY14" fmla="*/ 181484 h 181484"/>
                <a:gd name="connsiteX15" fmla="*/ 121060 w 121059"/>
                <a:gd name="connsiteY15" fmla="*/ 122673 h 181484"/>
                <a:gd name="connsiteX16" fmla="*/ 79043 w 121059"/>
                <a:gd name="connsiteY16" fmla="*/ 72612 h 181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1059" h="181484">
                  <a:moveTo>
                    <a:pt x="79678" y="72612"/>
                  </a:moveTo>
                  <a:lnTo>
                    <a:pt x="67427" y="68733"/>
                  </a:lnTo>
                  <a:cubicBezTo>
                    <a:pt x="60167" y="66388"/>
                    <a:pt x="47099" y="62690"/>
                    <a:pt x="47099" y="52046"/>
                  </a:cubicBezTo>
                  <a:cubicBezTo>
                    <a:pt x="47099" y="43567"/>
                    <a:pt x="56718" y="37614"/>
                    <a:pt x="74324" y="37614"/>
                  </a:cubicBezTo>
                  <a:cubicBezTo>
                    <a:pt x="86085" y="38079"/>
                    <a:pt x="97746" y="39896"/>
                    <a:pt x="109081" y="43026"/>
                  </a:cubicBezTo>
                  <a:lnTo>
                    <a:pt x="109081" y="5592"/>
                  </a:lnTo>
                  <a:cubicBezTo>
                    <a:pt x="94888" y="2071"/>
                    <a:pt x="80331" y="194"/>
                    <a:pt x="65703" y="0"/>
                  </a:cubicBezTo>
                  <a:cubicBezTo>
                    <a:pt x="24684" y="0"/>
                    <a:pt x="0" y="22009"/>
                    <a:pt x="0" y="54752"/>
                  </a:cubicBezTo>
                  <a:cubicBezTo>
                    <a:pt x="0" y="83797"/>
                    <a:pt x="20691" y="98229"/>
                    <a:pt x="45375" y="105986"/>
                  </a:cubicBezTo>
                  <a:cubicBezTo>
                    <a:pt x="48188" y="106888"/>
                    <a:pt x="52272" y="108151"/>
                    <a:pt x="54994" y="109143"/>
                  </a:cubicBezTo>
                  <a:cubicBezTo>
                    <a:pt x="65975" y="112571"/>
                    <a:pt x="74778" y="117622"/>
                    <a:pt x="74778" y="126462"/>
                  </a:cubicBezTo>
                  <a:cubicBezTo>
                    <a:pt x="74778" y="135301"/>
                    <a:pt x="64614" y="142878"/>
                    <a:pt x="42471" y="142878"/>
                  </a:cubicBezTo>
                  <a:cubicBezTo>
                    <a:pt x="28250" y="142457"/>
                    <a:pt x="14130" y="140275"/>
                    <a:pt x="454" y="136384"/>
                  </a:cubicBezTo>
                  <a:lnTo>
                    <a:pt x="454" y="176704"/>
                  </a:lnTo>
                  <a:cubicBezTo>
                    <a:pt x="16281" y="179724"/>
                    <a:pt x="32343" y="181324"/>
                    <a:pt x="48460" y="181484"/>
                  </a:cubicBezTo>
                  <a:cubicBezTo>
                    <a:pt x="82491" y="181484"/>
                    <a:pt x="121060" y="166691"/>
                    <a:pt x="121060" y="122673"/>
                  </a:cubicBezTo>
                  <a:cubicBezTo>
                    <a:pt x="121060" y="101296"/>
                    <a:pt x="107901" y="81632"/>
                    <a:pt x="79043" y="72612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CiscoSansTT Medium" panose="020B0503020201020303" pitchFamily="34" charset="0"/>
                <a:ea typeface="ＭＳ Ｐゴシック" charset="0"/>
              </a:endParaRPr>
            </a:p>
          </p:txBody>
        </p:sp>
        <p:sp>
          <p:nvSpPr>
            <p:cNvPr id="9" name="Freeform 29">
              <a:extLst>
                <a:ext uri="{FF2B5EF4-FFF2-40B4-BE49-F238E27FC236}">
                  <a16:creationId xmlns:a16="http://schemas.microsoft.com/office/drawing/2014/main" id="{62CA1BBC-594E-0B3B-ACB5-5180E647EB68}"/>
                </a:ext>
              </a:extLst>
            </p:cNvPr>
            <p:cNvSpPr/>
            <p:nvPr/>
          </p:nvSpPr>
          <p:spPr>
            <a:xfrm>
              <a:off x="7202835" y="3063878"/>
              <a:ext cx="44194" cy="88432"/>
            </a:xfrm>
            <a:custGeom>
              <a:avLst/>
              <a:gdLst>
                <a:gd name="connsiteX0" fmla="*/ 22143 w 44194"/>
                <a:gd name="connsiteY0" fmla="*/ 0 h 88432"/>
                <a:gd name="connsiteX1" fmla="*/ 0 w 44194"/>
                <a:gd name="connsiteY1" fmla="*/ 21919 h 88432"/>
                <a:gd name="connsiteX2" fmla="*/ 0 w 44194"/>
                <a:gd name="connsiteY2" fmla="*/ 67831 h 88432"/>
                <a:gd name="connsiteX3" fmla="*/ 23514 w 44194"/>
                <a:gd name="connsiteY3" fmla="*/ 88387 h 88432"/>
                <a:gd name="connsiteX4" fmla="*/ 44195 w 44194"/>
                <a:gd name="connsiteY4" fmla="*/ 67831 h 88432"/>
                <a:gd name="connsiteX5" fmla="*/ 44195 w 44194"/>
                <a:gd name="connsiteY5" fmla="*/ 21919 h 88432"/>
                <a:gd name="connsiteX6" fmla="*/ 22143 w 44194"/>
                <a:gd name="connsiteY6" fmla="*/ 0 h 88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4" h="88432">
                  <a:moveTo>
                    <a:pt x="22143" y="0"/>
                  </a:moveTo>
                  <a:cubicBezTo>
                    <a:pt x="9949" y="0"/>
                    <a:pt x="50" y="9799"/>
                    <a:pt x="0" y="21919"/>
                  </a:cubicBezTo>
                  <a:lnTo>
                    <a:pt x="0" y="67831"/>
                  </a:lnTo>
                  <a:cubicBezTo>
                    <a:pt x="782" y="79961"/>
                    <a:pt x="11310" y="89165"/>
                    <a:pt x="23514" y="88387"/>
                  </a:cubicBezTo>
                  <a:cubicBezTo>
                    <a:pt x="34627" y="87679"/>
                    <a:pt x="43483" y="78877"/>
                    <a:pt x="44195" y="67831"/>
                  </a:cubicBezTo>
                  <a:lnTo>
                    <a:pt x="44195" y="21919"/>
                  </a:lnTo>
                  <a:cubicBezTo>
                    <a:pt x="44195" y="9813"/>
                    <a:pt x="34321" y="0"/>
                    <a:pt x="22143" y="0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CiscoSansTT Medium" panose="020B0503020201020303" pitchFamily="34" charset="0"/>
                <a:ea typeface="ＭＳ Ｐゴシック" charset="0"/>
              </a:endParaRPr>
            </a:p>
          </p:txBody>
        </p:sp>
        <p:sp>
          <p:nvSpPr>
            <p:cNvPr id="10" name="Freeform 30">
              <a:extLst>
                <a:ext uri="{FF2B5EF4-FFF2-40B4-BE49-F238E27FC236}">
                  <a16:creationId xmlns:a16="http://schemas.microsoft.com/office/drawing/2014/main" id="{51B57147-07A3-179D-3B44-669E31BA0779}"/>
                </a:ext>
              </a:extLst>
            </p:cNvPr>
            <p:cNvSpPr/>
            <p:nvPr/>
          </p:nvSpPr>
          <p:spPr>
            <a:xfrm>
              <a:off x="7324348" y="3003533"/>
              <a:ext cx="44104" cy="150094"/>
            </a:xfrm>
            <a:custGeom>
              <a:avLst/>
              <a:gdLst>
                <a:gd name="connsiteX0" fmla="*/ 22052 w 44104"/>
                <a:gd name="connsiteY0" fmla="*/ 150094 h 150094"/>
                <a:gd name="connsiteX1" fmla="*/ 44104 w 44104"/>
                <a:gd name="connsiteY1" fmla="*/ 128176 h 150094"/>
                <a:gd name="connsiteX2" fmla="*/ 44104 w 44104"/>
                <a:gd name="connsiteY2" fmla="*/ 21919 h 150094"/>
                <a:gd name="connsiteX3" fmla="*/ 22052 w 44104"/>
                <a:gd name="connsiteY3" fmla="*/ 0 h 150094"/>
                <a:gd name="connsiteX4" fmla="*/ 0 w 44104"/>
                <a:gd name="connsiteY4" fmla="*/ 21919 h 150094"/>
                <a:gd name="connsiteX5" fmla="*/ 0 w 44104"/>
                <a:gd name="connsiteY5" fmla="*/ 128176 h 150094"/>
                <a:gd name="connsiteX6" fmla="*/ 22052 w 44104"/>
                <a:gd name="connsiteY6" fmla="*/ 150094 h 15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04" h="150094">
                  <a:moveTo>
                    <a:pt x="22052" y="150094"/>
                  </a:moveTo>
                  <a:cubicBezTo>
                    <a:pt x="34231" y="150094"/>
                    <a:pt x="44104" y="140281"/>
                    <a:pt x="44104" y="128176"/>
                  </a:cubicBezTo>
                  <a:lnTo>
                    <a:pt x="44104" y="21919"/>
                  </a:lnTo>
                  <a:cubicBezTo>
                    <a:pt x="44104" y="9813"/>
                    <a:pt x="34231" y="0"/>
                    <a:pt x="22052" y="0"/>
                  </a:cubicBezTo>
                  <a:cubicBezTo>
                    <a:pt x="9873" y="0"/>
                    <a:pt x="0" y="9813"/>
                    <a:pt x="0" y="21919"/>
                  </a:cubicBezTo>
                  <a:lnTo>
                    <a:pt x="0" y="128176"/>
                  </a:lnTo>
                  <a:cubicBezTo>
                    <a:pt x="0" y="140281"/>
                    <a:pt x="9873" y="150094"/>
                    <a:pt x="22052" y="150094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CiscoSansTT Medium" panose="020B0503020201020303" pitchFamily="34" charset="0"/>
                <a:ea typeface="ＭＳ Ｐゴシック" charset="0"/>
              </a:endParaRPr>
            </a:p>
          </p:txBody>
        </p:sp>
        <p:sp>
          <p:nvSpPr>
            <p:cNvPr id="11" name="Freeform 31">
              <a:extLst>
                <a:ext uri="{FF2B5EF4-FFF2-40B4-BE49-F238E27FC236}">
                  <a16:creationId xmlns:a16="http://schemas.microsoft.com/office/drawing/2014/main" id="{D2F4977B-6C3A-1749-28D3-74067758D800}"/>
                </a:ext>
              </a:extLst>
            </p:cNvPr>
            <p:cNvSpPr/>
            <p:nvPr/>
          </p:nvSpPr>
          <p:spPr>
            <a:xfrm>
              <a:off x="7445589" y="2921000"/>
              <a:ext cx="44104" cy="276375"/>
            </a:xfrm>
            <a:custGeom>
              <a:avLst/>
              <a:gdLst>
                <a:gd name="connsiteX0" fmla="*/ 22052 w 44104"/>
                <a:gd name="connsiteY0" fmla="*/ 0 h 276375"/>
                <a:gd name="connsiteX1" fmla="*/ 0 w 44104"/>
                <a:gd name="connsiteY1" fmla="*/ 21919 h 276375"/>
                <a:gd name="connsiteX2" fmla="*/ 0 w 44104"/>
                <a:gd name="connsiteY2" fmla="*/ 254457 h 276375"/>
                <a:gd name="connsiteX3" fmla="*/ 22052 w 44104"/>
                <a:gd name="connsiteY3" fmla="*/ 276376 h 276375"/>
                <a:gd name="connsiteX4" fmla="*/ 44104 w 44104"/>
                <a:gd name="connsiteY4" fmla="*/ 254457 h 276375"/>
                <a:gd name="connsiteX5" fmla="*/ 44104 w 44104"/>
                <a:gd name="connsiteY5" fmla="*/ 21919 h 276375"/>
                <a:gd name="connsiteX6" fmla="*/ 22052 w 44104"/>
                <a:gd name="connsiteY6" fmla="*/ 0 h 27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04" h="276375">
                  <a:moveTo>
                    <a:pt x="22052" y="0"/>
                  </a:moveTo>
                  <a:cubicBezTo>
                    <a:pt x="9873" y="0"/>
                    <a:pt x="0" y="9813"/>
                    <a:pt x="0" y="21919"/>
                  </a:cubicBezTo>
                  <a:lnTo>
                    <a:pt x="0" y="254457"/>
                  </a:lnTo>
                  <a:cubicBezTo>
                    <a:pt x="0" y="266563"/>
                    <a:pt x="9873" y="276376"/>
                    <a:pt x="22052" y="276376"/>
                  </a:cubicBezTo>
                  <a:cubicBezTo>
                    <a:pt x="34231" y="276376"/>
                    <a:pt x="44104" y="266563"/>
                    <a:pt x="44104" y="254457"/>
                  </a:cubicBezTo>
                  <a:lnTo>
                    <a:pt x="44104" y="21919"/>
                  </a:lnTo>
                  <a:cubicBezTo>
                    <a:pt x="44104" y="9813"/>
                    <a:pt x="34231" y="0"/>
                    <a:pt x="22052" y="0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CiscoSansTT Medium" panose="020B0503020201020303" pitchFamily="34" charset="0"/>
                <a:ea typeface="ＭＳ Ｐゴシック" charset="0"/>
              </a:endParaRPr>
            </a:p>
          </p:txBody>
        </p:sp>
        <p:sp>
          <p:nvSpPr>
            <p:cNvPr id="12" name="Freeform 32">
              <a:extLst>
                <a:ext uri="{FF2B5EF4-FFF2-40B4-BE49-F238E27FC236}">
                  <a16:creationId xmlns:a16="http://schemas.microsoft.com/office/drawing/2014/main" id="{7539BE40-6861-0AFB-E72A-25B2630122C7}"/>
                </a:ext>
              </a:extLst>
            </p:cNvPr>
            <p:cNvSpPr/>
            <p:nvPr/>
          </p:nvSpPr>
          <p:spPr>
            <a:xfrm>
              <a:off x="7566921" y="3003533"/>
              <a:ext cx="44104" cy="150094"/>
            </a:xfrm>
            <a:custGeom>
              <a:avLst/>
              <a:gdLst>
                <a:gd name="connsiteX0" fmla="*/ 44104 w 44104"/>
                <a:gd name="connsiteY0" fmla="*/ 128176 h 150094"/>
                <a:gd name="connsiteX1" fmla="*/ 44104 w 44104"/>
                <a:gd name="connsiteY1" fmla="*/ 21919 h 150094"/>
                <a:gd name="connsiteX2" fmla="*/ 22052 w 44104"/>
                <a:gd name="connsiteY2" fmla="*/ 0 h 150094"/>
                <a:gd name="connsiteX3" fmla="*/ 0 w 44104"/>
                <a:gd name="connsiteY3" fmla="*/ 21919 h 150094"/>
                <a:gd name="connsiteX4" fmla="*/ 0 w 44104"/>
                <a:gd name="connsiteY4" fmla="*/ 128176 h 150094"/>
                <a:gd name="connsiteX5" fmla="*/ 22052 w 44104"/>
                <a:gd name="connsiteY5" fmla="*/ 150094 h 150094"/>
                <a:gd name="connsiteX6" fmla="*/ 44104 w 44104"/>
                <a:gd name="connsiteY6" fmla="*/ 128176 h 15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04" h="150094">
                  <a:moveTo>
                    <a:pt x="44104" y="128176"/>
                  </a:moveTo>
                  <a:lnTo>
                    <a:pt x="44104" y="21919"/>
                  </a:lnTo>
                  <a:cubicBezTo>
                    <a:pt x="44104" y="9813"/>
                    <a:pt x="34231" y="0"/>
                    <a:pt x="22052" y="0"/>
                  </a:cubicBezTo>
                  <a:cubicBezTo>
                    <a:pt x="9874" y="0"/>
                    <a:pt x="0" y="9813"/>
                    <a:pt x="0" y="21919"/>
                  </a:cubicBezTo>
                  <a:lnTo>
                    <a:pt x="0" y="128176"/>
                  </a:lnTo>
                  <a:cubicBezTo>
                    <a:pt x="0" y="140281"/>
                    <a:pt x="9874" y="150094"/>
                    <a:pt x="22052" y="150094"/>
                  </a:cubicBezTo>
                  <a:cubicBezTo>
                    <a:pt x="34231" y="150094"/>
                    <a:pt x="44104" y="140281"/>
                    <a:pt x="44104" y="128176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CiscoSansTT Medium" panose="020B0503020201020303" pitchFamily="34" charset="0"/>
                <a:ea typeface="ＭＳ Ｐゴシック" charset="0"/>
              </a:endParaRPr>
            </a:p>
          </p:txBody>
        </p:sp>
        <p:sp>
          <p:nvSpPr>
            <p:cNvPr id="13" name="Freeform 33">
              <a:extLst>
                <a:ext uri="{FF2B5EF4-FFF2-40B4-BE49-F238E27FC236}">
                  <a16:creationId xmlns:a16="http://schemas.microsoft.com/office/drawing/2014/main" id="{8726BE87-6F3D-1887-CD70-E89DF7FE7BFC}"/>
                </a:ext>
              </a:extLst>
            </p:cNvPr>
            <p:cNvSpPr/>
            <p:nvPr/>
          </p:nvSpPr>
          <p:spPr>
            <a:xfrm>
              <a:off x="7687800" y="3063876"/>
              <a:ext cx="44104" cy="89751"/>
            </a:xfrm>
            <a:custGeom>
              <a:avLst/>
              <a:gdLst>
                <a:gd name="connsiteX0" fmla="*/ 22415 w 44104"/>
                <a:gd name="connsiteY0" fmla="*/ 2 h 89751"/>
                <a:gd name="connsiteX1" fmla="*/ 0 w 44104"/>
                <a:gd name="connsiteY1" fmla="*/ 21738 h 89751"/>
                <a:gd name="connsiteX2" fmla="*/ 0 w 44104"/>
                <a:gd name="connsiteY2" fmla="*/ 21921 h 89751"/>
                <a:gd name="connsiteX3" fmla="*/ 0 w 44104"/>
                <a:gd name="connsiteY3" fmla="*/ 67833 h 89751"/>
                <a:gd name="connsiteX4" fmla="*/ 22052 w 44104"/>
                <a:gd name="connsiteY4" fmla="*/ 89752 h 89751"/>
                <a:gd name="connsiteX5" fmla="*/ 44104 w 44104"/>
                <a:gd name="connsiteY5" fmla="*/ 67833 h 89751"/>
                <a:gd name="connsiteX6" fmla="*/ 44104 w 44104"/>
                <a:gd name="connsiteY6" fmla="*/ 21921 h 89751"/>
                <a:gd name="connsiteX7" fmla="*/ 22143 w 44104"/>
                <a:gd name="connsiteY7" fmla="*/ 2 h 8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104" h="89751">
                  <a:moveTo>
                    <a:pt x="22415" y="2"/>
                  </a:moveTo>
                  <a:cubicBezTo>
                    <a:pt x="10191" y="-148"/>
                    <a:pt x="154" y="9584"/>
                    <a:pt x="0" y="21738"/>
                  </a:cubicBezTo>
                  <a:cubicBezTo>
                    <a:pt x="0" y="21799"/>
                    <a:pt x="0" y="21860"/>
                    <a:pt x="0" y="21921"/>
                  </a:cubicBezTo>
                  <a:lnTo>
                    <a:pt x="0" y="67833"/>
                  </a:lnTo>
                  <a:cubicBezTo>
                    <a:pt x="0" y="79939"/>
                    <a:pt x="9874" y="89752"/>
                    <a:pt x="22052" y="89752"/>
                  </a:cubicBezTo>
                  <a:cubicBezTo>
                    <a:pt x="34231" y="89752"/>
                    <a:pt x="44104" y="79939"/>
                    <a:pt x="44104" y="67833"/>
                  </a:cubicBezTo>
                  <a:lnTo>
                    <a:pt x="44104" y="21921"/>
                  </a:lnTo>
                  <a:cubicBezTo>
                    <a:pt x="44104" y="9850"/>
                    <a:pt x="34285" y="51"/>
                    <a:pt x="22143" y="2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CiscoSansTT Medium" panose="020B0503020201020303" pitchFamily="34" charset="0"/>
                <a:ea typeface="ＭＳ Ｐゴシック" charset="0"/>
              </a:endParaRPr>
            </a:p>
          </p:txBody>
        </p:sp>
        <p:sp>
          <p:nvSpPr>
            <p:cNvPr id="14" name="Freeform 34">
              <a:extLst>
                <a:ext uri="{FF2B5EF4-FFF2-40B4-BE49-F238E27FC236}">
                  <a16:creationId xmlns:a16="http://schemas.microsoft.com/office/drawing/2014/main" id="{EB3564BA-B2F9-645B-AD4D-30EC3199A221}"/>
                </a:ext>
              </a:extLst>
            </p:cNvPr>
            <p:cNvSpPr/>
            <p:nvPr/>
          </p:nvSpPr>
          <p:spPr>
            <a:xfrm>
              <a:off x="7809447" y="3002127"/>
              <a:ext cx="44107" cy="151500"/>
            </a:xfrm>
            <a:custGeom>
              <a:avLst/>
              <a:gdLst>
                <a:gd name="connsiteX0" fmla="*/ 22009 w 44107"/>
                <a:gd name="connsiteY0" fmla="*/ 151500 h 151500"/>
                <a:gd name="connsiteX1" fmla="*/ 44061 w 44107"/>
                <a:gd name="connsiteY1" fmla="*/ 129582 h 151500"/>
                <a:gd name="connsiteX2" fmla="*/ 44061 w 44107"/>
                <a:gd name="connsiteY2" fmla="*/ 23325 h 151500"/>
                <a:gd name="connsiteX3" fmla="*/ 23470 w 44107"/>
                <a:gd name="connsiteY3" fmla="*/ 46 h 151500"/>
                <a:gd name="connsiteX4" fmla="*/ 48 w 44107"/>
                <a:gd name="connsiteY4" fmla="*/ 20514 h 151500"/>
                <a:gd name="connsiteX5" fmla="*/ 48 w 44107"/>
                <a:gd name="connsiteY5" fmla="*/ 23325 h 151500"/>
                <a:gd name="connsiteX6" fmla="*/ 48 w 44107"/>
                <a:gd name="connsiteY6" fmla="*/ 129582 h 151500"/>
                <a:gd name="connsiteX7" fmla="*/ 21918 w 44107"/>
                <a:gd name="connsiteY7" fmla="*/ 151500 h 151500"/>
                <a:gd name="connsiteX8" fmla="*/ 22009 w 44107"/>
                <a:gd name="connsiteY8" fmla="*/ 151500 h 15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07" h="151500">
                  <a:moveTo>
                    <a:pt x="22009" y="151500"/>
                  </a:moveTo>
                  <a:cubicBezTo>
                    <a:pt x="34188" y="151500"/>
                    <a:pt x="44061" y="141688"/>
                    <a:pt x="44061" y="129582"/>
                  </a:cubicBezTo>
                  <a:lnTo>
                    <a:pt x="44061" y="23325"/>
                  </a:lnTo>
                  <a:cubicBezTo>
                    <a:pt x="44841" y="11244"/>
                    <a:pt x="35621" y="822"/>
                    <a:pt x="23470" y="46"/>
                  </a:cubicBezTo>
                  <a:cubicBezTo>
                    <a:pt x="11319" y="-730"/>
                    <a:pt x="828" y="8434"/>
                    <a:pt x="48" y="20514"/>
                  </a:cubicBezTo>
                  <a:cubicBezTo>
                    <a:pt x="-16" y="21451"/>
                    <a:pt x="-16" y="22389"/>
                    <a:pt x="48" y="23325"/>
                  </a:cubicBezTo>
                  <a:lnTo>
                    <a:pt x="48" y="129582"/>
                  </a:lnTo>
                  <a:cubicBezTo>
                    <a:pt x="-7" y="141637"/>
                    <a:pt x="9785" y="151451"/>
                    <a:pt x="21918" y="151500"/>
                  </a:cubicBezTo>
                  <a:cubicBezTo>
                    <a:pt x="21945" y="151500"/>
                    <a:pt x="21982" y="151500"/>
                    <a:pt x="22009" y="151500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CiscoSansTT Medium" panose="020B0503020201020303" pitchFamily="34" charset="0"/>
                <a:ea typeface="ＭＳ Ｐゴシック" charset="0"/>
              </a:endParaRPr>
            </a:p>
          </p:txBody>
        </p:sp>
        <p:sp>
          <p:nvSpPr>
            <p:cNvPr id="15" name="Freeform 35">
              <a:extLst>
                <a:ext uri="{FF2B5EF4-FFF2-40B4-BE49-F238E27FC236}">
                  <a16:creationId xmlns:a16="http://schemas.microsoft.com/office/drawing/2014/main" id="{0B4EEF7D-1D1F-7611-2AD6-3168E2EE165C}"/>
                </a:ext>
              </a:extLst>
            </p:cNvPr>
            <p:cNvSpPr/>
            <p:nvPr/>
          </p:nvSpPr>
          <p:spPr>
            <a:xfrm>
              <a:off x="7930779" y="2919593"/>
              <a:ext cx="44108" cy="279187"/>
            </a:xfrm>
            <a:custGeom>
              <a:avLst/>
              <a:gdLst>
                <a:gd name="connsiteX0" fmla="*/ 44061 w 44108"/>
                <a:gd name="connsiteY0" fmla="*/ 255863 h 279187"/>
                <a:gd name="connsiteX1" fmla="*/ 44061 w 44108"/>
                <a:gd name="connsiteY1" fmla="*/ 23325 h 279187"/>
                <a:gd name="connsiteX2" fmla="*/ 23470 w 44108"/>
                <a:gd name="connsiteY2" fmla="*/ 46 h 279187"/>
                <a:gd name="connsiteX3" fmla="*/ 48 w 44108"/>
                <a:gd name="connsiteY3" fmla="*/ 20514 h 279187"/>
                <a:gd name="connsiteX4" fmla="*/ 48 w 44108"/>
                <a:gd name="connsiteY4" fmla="*/ 23325 h 279187"/>
                <a:gd name="connsiteX5" fmla="*/ 48 w 44108"/>
                <a:gd name="connsiteY5" fmla="*/ 255863 h 279187"/>
                <a:gd name="connsiteX6" fmla="*/ 20639 w 44108"/>
                <a:gd name="connsiteY6" fmla="*/ 279142 h 279187"/>
                <a:gd name="connsiteX7" fmla="*/ 44061 w 44108"/>
                <a:gd name="connsiteY7" fmla="*/ 258674 h 279187"/>
                <a:gd name="connsiteX8" fmla="*/ 44061 w 44108"/>
                <a:gd name="connsiteY8" fmla="*/ 255863 h 2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08" h="279187">
                  <a:moveTo>
                    <a:pt x="44061" y="255863"/>
                  </a:moveTo>
                  <a:lnTo>
                    <a:pt x="44061" y="23325"/>
                  </a:lnTo>
                  <a:cubicBezTo>
                    <a:pt x="44842" y="11244"/>
                    <a:pt x="35621" y="822"/>
                    <a:pt x="23470" y="46"/>
                  </a:cubicBezTo>
                  <a:cubicBezTo>
                    <a:pt x="11319" y="-730"/>
                    <a:pt x="828" y="8434"/>
                    <a:pt x="48" y="20514"/>
                  </a:cubicBezTo>
                  <a:cubicBezTo>
                    <a:pt x="-16" y="21450"/>
                    <a:pt x="-16" y="22389"/>
                    <a:pt x="48" y="23325"/>
                  </a:cubicBezTo>
                  <a:lnTo>
                    <a:pt x="48" y="255863"/>
                  </a:lnTo>
                  <a:cubicBezTo>
                    <a:pt x="-733" y="267944"/>
                    <a:pt x="8487" y="278366"/>
                    <a:pt x="20639" y="279142"/>
                  </a:cubicBezTo>
                  <a:cubicBezTo>
                    <a:pt x="32790" y="279919"/>
                    <a:pt x="43281" y="270754"/>
                    <a:pt x="44061" y="258674"/>
                  </a:cubicBezTo>
                  <a:cubicBezTo>
                    <a:pt x="44125" y="257737"/>
                    <a:pt x="44125" y="256799"/>
                    <a:pt x="44061" y="255863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CiscoSansTT Medium" panose="020B0503020201020303" pitchFamily="34" charset="0"/>
                <a:ea typeface="ＭＳ Ｐゴシック" charset="0"/>
              </a:endParaRPr>
            </a:p>
          </p:txBody>
        </p:sp>
        <p:sp>
          <p:nvSpPr>
            <p:cNvPr id="16" name="Freeform 36">
              <a:extLst>
                <a:ext uri="{FF2B5EF4-FFF2-40B4-BE49-F238E27FC236}">
                  <a16:creationId xmlns:a16="http://schemas.microsoft.com/office/drawing/2014/main" id="{9A55B643-50C9-ECA1-F047-7AF4A01DADB7}"/>
                </a:ext>
              </a:extLst>
            </p:cNvPr>
            <p:cNvSpPr/>
            <p:nvPr/>
          </p:nvSpPr>
          <p:spPr>
            <a:xfrm>
              <a:off x="8051886" y="3003443"/>
              <a:ext cx="44285" cy="150187"/>
            </a:xfrm>
            <a:custGeom>
              <a:avLst/>
              <a:gdLst>
                <a:gd name="connsiteX0" fmla="*/ 21961 w 44285"/>
                <a:gd name="connsiteY0" fmla="*/ 150185 h 150187"/>
                <a:gd name="connsiteX1" fmla="*/ 44286 w 44285"/>
                <a:gd name="connsiteY1" fmla="*/ 128720 h 150187"/>
                <a:gd name="connsiteX2" fmla="*/ 44286 w 44285"/>
                <a:gd name="connsiteY2" fmla="*/ 128266 h 150187"/>
                <a:gd name="connsiteX3" fmla="*/ 44286 w 44285"/>
                <a:gd name="connsiteY3" fmla="*/ 22009 h 150187"/>
                <a:gd name="connsiteX4" fmla="*/ 22143 w 44285"/>
                <a:gd name="connsiteY4" fmla="*/ 0 h 150187"/>
                <a:gd name="connsiteX5" fmla="*/ 0 w 44285"/>
                <a:gd name="connsiteY5" fmla="*/ 22009 h 150187"/>
                <a:gd name="connsiteX6" fmla="*/ 0 w 44285"/>
                <a:gd name="connsiteY6" fmla="*/ 128266 h 150187"/>
                <a:gd name="connsiteX7" fmla="*/ 22052 w 44285"/>
                <a:gd name="connsiteY7" fmla="*/ 150185 h 15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285" h="150187">
                  <a:moveTo>
                    <a:pt x="21961" y="150185"/>
                  </a:moveTo>
                  <a:cubicBezTo>
                    <a:pt x="34086" y="150384"/>
                    <a:pt x="44086" y="140774"/>
                    <a:pt x="44286" y="128720"/>
                  </a:cubicBezTo>
                  <a:cubicBezTo>
                    <a:pt x="44286" y="128569"/>
                    <a:pt x="44286" y="128417"/>
                    <a:pt x="44286" y="128266"/>
                  </a:cubicBezTo>
                  <a:lnTo>
                    <a:pt x="44286" y="22009"/>
                  </a:lnTo>
                  <a:cubicBezTo>
                    <a:pt x="44286" y="9854"/>
                    <a:pt x="34376" y="0"/>
                    <a:pt x="22143" y="0"/>
                  </a:cubicBezTo>
                  <a:cubicBezTo>
                    <a:pt x="9910" y="0"/>
                    <a:pt x="0" y="9854"/>
                    <a:pt x="0" y="22009"/>
                  </a:cubicBezTo>
                  <a:lnTo>
                    <a:pt x="0" y="128266"/>
                  </a:lnTo>
                  <a:cubicBezTo>
                    <a:pt x="0" y="140372"/>
                    <a:pt x="9874" y="150185"/>
                    <a:pt x="22052" y="150185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CiscoSansTT Medium" panose="020B0503020201020303" pitchFamily="34" charset="0"/>
                <a:ea typeface="ＭＳ Ｐゴシック" charset="0"/>
              </a:endParaRPr>
            </a:p>
          </p:txBody>
        </p:sp>
        <p:sp>
          <p:nvSpPr>
            <p:cNvPr id="17" name="Freeform 37">
              <a:extLst>
                <a:ext uri="{FF2B5EF4-FFF2-40B4-BE49-F238E27FC236}">
                  <a16:creationId xmlns:a16="http://schemas.microsoft.com/office/drawing/2014/main" id="{46A6ACD1-E596-9055-243C-B9CF5CFB813D}"/>
                </a:ext>
              </a:extLst>
            </p:cNvPr>
            <p:cNvSpPr/>
            <p:nvPr/>
          </p:nvSpPr>
          <p:spPr>
            <a:xfrm>
              <a:off x="8173172" y="3063878"/>
              <a:ext cx="44107" cy="91156"/>
            </a:xfrm>
            <a:custGeom>
              <a:avLst/>
              <a:gdLst>
                <a:gd name="connsiteX0" fmla="*/ 22007 w 44107"/>
                <a:gd name="connsiteY0" fmla="*/ 0 h 91156"/>
                <a:gd name="connsiteX1" fmla="*/ 46 w 44107"/>
                <a:gd name="connsiteY1" fmla="*/ 21829 h 91156"/>
                <a:gd name="connsiteX2" fmla="*/ 46 w 44107"/>
                <a:gd name="connsiteY2" fmla="*/ 21919 h 91156"/>
                <a:gd name="connsiteX3" fmla="*/ 46 w 44107"/>
                <a:gd name="connsiteY3" fmla="*/ 67831 h 91156"/>
                <a:gd name="connsiteX4" fmla="*/ 20637 w 44107"/>
                <a:gd name="connsiteY4" fmla="*/ 91110 h 91156"/>
                <a:gd name="connsiteX5" fmla="*/ 44059 w 44107"/>
                <a:gd name="connsiteY5" fmla="*/ 70642 h 91156"/>
                <a:gd name="connsiteX6" fmla="*/ 44059 w 44107"/>
                <a:gd name="connsiteY6" fmla="*/ 67831 h 91156"/>
                <a:gd name="connsiteX7" fmla="*/ 44059 w 44107"/>
                <a:gd name="connsiteY7" fmla="*/ 21919 h 91156"/>
                <a:gd name="connsiteX8" fmla="*/ 22007 w 44107"/>
                <a:gd name="connsiteY8" fmla="*/ 0 h 9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07" h="91156">
                  <a:moveTo>
                    <a:pt x="22007" y="0"/>
                  </a:moveTo>
                  <a:cubicBezTo>
                    <a:pt x="9874" y="0"/>
                    <a:pt x="46" y="9773"/>
                    <a:pt x="46" y="21829"/>
                  </a:cubicBezTo>
                  <a:cubicBezTo>
                    <a:pt x="46" y="21858"/>
                    <a:pt x="46" y="21889"/>
                    <a:pt x="46" y="21919"/>
                  </a:cubicBezTo>
                  <a:lnTo>
                    <a:pt x="46" y="67831"/>
                  </a:lnTo>
                  <a:cubicBezTo>
                    <a:pt x="-734" y="79912"/>
                    <a:pt x="8486" y="90334"/>
                    <a:pt x="20637" y="91110"/>
                  </a:cubicBezTo>
                  <a:cubicBezTo>
                    <a:pt x="32789" y="91887"/>
                    <a:pt x="43279" y="82722"/>
                    <a:pt x="44059" y="70642"/>
                  </a:cubicBezTo>
                  <a:cubicBezTo>
                    <a:pt x="44123" y="69705"/>
                    <a:pt x="44123" y="68767"/>
                    <a:pt x="44059" y="67831"/>
                  </a:cubicBezTo>
                  <a:lnTo>
                    <a:pt x="44059" y="21919"/>
                  </a:lnTo>
                  <a:cubicBezTo>
                    <a:pt x="44059" y="9813"/>
                    <a:pt x="34186" y="0"/>
                    <a:pt x="22007" y="0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CiscoSansTT Medium" panose="020B0503020201020303" pitchFamily="34" charset="0"/>
                <a:ea typeface="ＭＳ Ｐゴシック" charset="0"/>
              </a:endParaRPr>
            </a:p>
          </p:txBody>
        </p:sp>
      </p:grpSp>
      <p:grpSp>
        <p:nvGrpSpPr>
          <p:cNvPr id="2" name="Graphic 2" descr="Cisco logo">
            <a:extLst>
              <a:ext uri="{FF2B5EF4-FFF2-40B4-BE49-F238E27FC236}">
                <a16:creationId xmlns:a16="http://schemas.microsoft.com/office/drawing/2014/main" id="{D8A4FFE4-E928-2EDB-6A32-1651B95DD9B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487122" y="2978332"/>
            <a:ext cx="1217756" cy="640080"/>
            <a:chOff x="7202835" y="2919593"/>
            <a:chExt cx="1014444" cy="533215"/>
          </a:xfrm>
          <a:solidFill>
            <a:schemeClr val="bg1"/>
          </a:solidFill>
        </p:grpSpPr>
        <p:sp>
          <p:nvSpPr>
            <p:cNvPr id="18" name="Freeform 24">
              <a:extLst>
                <a:ext uri="{FF2B5EF4-FFF2-40B4-BE49-F238E27FC236}">
                  <a16:creationId xmlns:a16="http://schemas.microsoft.com/office/drawing/2014/main" id="{10E75835-1282-CD94-B664-CA8A79A1FB28}"/>
                </a:ext>
              </a:extLst>
            </p:cNvPr>
            <p:cNvSpPr/>
            <p:nvPr/>
          </p:nvSpPr>
          <p:spPr>
            <a:xfrm>
              <a:off x="7489875" y="3273956"/>
              <a:ext cx="44467" cy="175170"/>
            </a:xfrm>
            <a:custGeom>
              <a:avLst/>
              <a:gdLst>
                <a:gd name="connsiteX0" fmla="*/ 0 w 44467"/>
                <a:gd name="connsiteY0" fmla="*/ 0 h 175170"/>
                <a:gd name="connsiteX1" fmla="*/ 44467 w 44467"/>
                <a:gd name="connsiteY1" fmla="*/ 0 h 175170"/>
                <a:gd name="connsiteX2" fmla="*/ 44467 w 44467"/>
                <a:gd name="connsiteY2" fmla="*/ 175170 h 175170"/>
                <a:gd name="connsiteX3" fmla="*/ 0 w 44467"/>
                <a:gd name="connsiteY3" fmla="*/ 175170 h 17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67" h="175170">
                  <a:moveTo>
                    <a:pt x="0" y="0"/>
                  </a:moveTo>
                  <a:lnTo>
                    <a:pt x="44467" y="0"/>
                  </a:lnTo>
                  <a:lnTo>
                    <a:pt x="44467" y="175170"/>
                  </a:lnTo>
                  <a:lnTo>
                    <a:pt x="0" y="175170"/>
                  </a:lnTo>
                  <a:close/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Freeform 25">
              <a:extLst>
                <a:ext uri="{FF2B5EF4-FFF2-40B4-BE49-F238E27FC236}">
                  <a16:creationId xmlns:a16="http://schemas.microsoft.com/office/drawing/2014/main" id="{758B3D07-2B38-FE34-72BA-E17E2E956114}"/>
                </a:ext>
              </a:extLst>
            </p:cNvPr>
            <p:cNvSpPr/>
            <p:nvPr/>
          </p:nvSpPr>
          <p:spPr>
            <a:xfrm>
              <a:off x="7758493" y="3270889"/>
              <a:ext cx="134399" cy="181394"/>
            </a:xfrm>
            <a:custGeom>
              <a:avLst/>
              <a:gdLst>
                <a:gd name="connsiteX0" fmla="*/ 0 w 134399"/>
                <a:gd name="connsiteY0" fmla="*/ 90652 h 181394"/>
                <a:gd name="connsiteX1" fmla="*/ 93835 w 134399"/>
                <a:gd name="connsiteY1" fmla="*/ 181394 h 181394"/>
                <a:gd name="connsiteX2" fmla="*/ 134400 w 134399"/>
                <a:gd name="connsiteY2" fmla="*/ 175170 h 181394"/>
                <a:gd name="connsiteX3" fmla="*/ 134400 w 134399"/>
                <a:gd name="connsiteY3" fmla="*/ 128176 h 181394"/>
                <a:gd name="connsiteX4" fmla="*/ 97011 w 134399"/>
                <a:gd name="connsiteY4" fmla="*/ 137196 h 181394"/>
                <a:gd name="connsiteX5" fmla="*/ 50003 w 134399"/>
                <a:gd name="connsiteY5" fmla="*/ 90472 h 181394"/>
                <a:gd name="connsiteX6" fmla="*/ 97011 w 134399"/>
                <a:gd name="connsiteY6" fmla="*/ 43747 h 181394"/>
                <a:gd name="connsiteX7" fmla="*/ 134400 w 134399"/>
                <a:gd name="connsiteY7" fmla="*/ 52768 h 181394"/>
                <a:gd name="connsiteX8" fmla="*/ 134400 w 134399"/>
                <a:gd name="connsiteY8" fmla="*/ 6314 h 181394"/>
                <a:gd name="connsiteX9" fmla="*/ 93835 w 134399"/>
                <a:gd name="connsiteY9" fmla="*/ 0 h 181394"/>
                <a:gd name="connsiteX10" fmla="*/ 0 w 134399"/>
                <a:gd name="connsiteY10" fmla="*/ 90652 h 18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399" h="181394">
                  <a:moveTo>
                    <a:pt x="0" y="90652"/>
                  </a:moveTo>
                  <a:cubicBezTo>
                    <a:pt x="0" y="147118"/>
                    <a:pt x="43832" y="181394"/>
                    <a:pt x="93835" y="181394"/>
                  </a:cubicBezTo>
                  <a:cubicBezTo>
                    <a:pt x="107583" y="181261"/>
                    <a:pt x="121250" y="179165"/>
                    <a:pt x="134400" y="175170"/>
                  </a:cubicBezTo>
                  <a:lnTo>
                    <a:pt x="134400" y="128176"/>
                  </a:lnTo>
                  <a:cubicBezTo>
                    <a:pt x="122893" y="134240"/>
                    <a:pt x="110034" y="137341"/>
                    <a:pt x="97011" y="137196"/>
                  </a:cubicBezTo>
                  <a:cubicBezTo>
                    <a:pt x="71048" y="137196"/>
                    <a:pt x="50003" y="116276"/>
                    <a:pt x="50003" y="90472"/>
                  </a:cubicBezTo>
                  <a:cubicBezTo>
                    <a:pt x="50003" y="64667"/>
                    <a:pt x="71048" y="43747"/>
                    <a:pt x="97011" y="43747"/>
                  </a:cubicBezTo>
                  <a:cubicBezTo>
                    <a:pt x="110034" y="43598"/>
                    <a:pt x="122893" y="46700"/>
                    <a:pt x="134400" y="52768"/>
                  </a:cubicBezTo>
                  <a:lnTo>
                    <a:pt x="134400" y="6314"/>
                  </a:lnTo>
                  <a:cubicBezTo>
                    <a:pt x="121287" y="2146"/>
                    <a:pt x="107602" y="15"/>
                    <a:pt x="93835" y="0"/>
                  </a:cubicBezTo>
                  <a:cubicBezTo>
                    <a:pt x="39385" y="0"/>
                    <a:pt x="0" y="38335"/>
                    <a:pt x="0" y="90652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20" name="Freeform 26">
              <a:extLst>
                <a:ext uri="{FF2B5EF4-FFF2-40B4-BE49-F238E27FC236}">
                  <a16:creationId xmlns:a16="http://schemas.microsoft.com/office/drawing/2014/main" id="{21E11FDC-17E2-DC4D-3695-0BB2BC41D971}"/>
                </a:ext>
              </a:extLst>
            </p:cNvPr>
            <p:cNvSpPr/>
            <p:nvPr/>
          </p:nvSpPr>
          <p:spPr>
            <a:xfrm>
              <a:off x="7294401" y="3270889"/>
              <a:ext cx="134581" cy="181394"/>
            </a:xfrm>
            <a:custGeom>
              <a:avLst/>
              <a:gdLst>
                <a:gd name="connsiteX0" fmla="*/ 0 w 134581"/>
                <a:gd name="connsiteY0" fmla="*/ 90652 h 181394"/>
                <a:gd name="connsiteX1" fmla="*/ 93926 w 134581"/>
                <a:gd name="connsiteY1" fmla="*/ 181394 h 181394"/>
                <a:gd name="connsiteX2" fmla="*/ 134581 w 134581"/>
                <a:gd name="connsiteY2" fmla="*/ 175170 h 181394"/>
                <a:gd name="connsiteX3" fmla="*/ 134581 w 134581"/>
                <a:gd name="connsiteY3" fmla="*/ 128176 h 181394"/>
                <a:gd name="connsiteX4" fmla="*/ 97193 w 134581"/>
                <a:gd name="connsiteY4" fmla="*/ 137196 h 181394"/>
                <a:gd name="connsiteX5" fmla="*/ 50184 w 134581"/>
                <a:gd name="connsiteY5" fmla="*/ 90472 h 181394"/>
                <a:gd name="connsiteX6" fmla="*/ 97193 w 134581"/>
                <a:gd name="connsiteY6" fmla="*/ 43747 h 181394"/>
                <a:gd name="connsiteX7" fmla="*/ 134581 w 134581"/>
                <a:gd name="connsiteY7" fmla="*/ 52768 h 181394"/>
                <a:gd name="connsiteX8" fmla="*/ 134581 w 134581"/>
                <a:gd name="connsiteY8" fmla="*/ 6314 h 181394"/>
                <a:gd name="connsiteX9" fmla="*/ 93926 w 134581"/>
                <a:gd name="connsiteY9" fmla="*/ 0 h 181394"/>
                <a:gd name="connsiteX10" fmla="*/ 181 w 134581"/>
                <a:gd name="connsiteY10" fmla="*/ 90652 h 18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4581" h="181394">
                  <a:moveTo>
                    <a:pt x="0" y="90652"/>
                  </a:moveTo>
                  <a:cubicBezTo>
                    <a:pt x="0" y="147118"/>
                    <a:pt x="43832" y="181394"/>
                    <a:pt x="93926" y="181394"/>
                  </a:cubicBezTo>
                  <a:cubicBezTo>
                    <a:pt x="107708" y="181268"/>
                    <a:pt x="121400" y="179172"/>
                    <a:pt x="134581" y="175170"/>
                  </a:cubicBezTo>
                  <a:lnTo>
                    <a:pt x="134581" y="128176"/>
                  </a:lnTo>
                  <a:cubicBezTo>
                    <a:pt x="123065" y="134222"/>
                    <a:pt x="110216" y="137322"/>
                    <a:pt x="97193" y="137196"/>
                  </a:cubicBezTo>
                  <a:cubicBezTo>
                    <a:pt x="71231" y="137196"/>
                    <a:pt x="50184" y="116276"/>
                    <a:pt x="50184" y="90472"/>
                  </a:cubicBezTo>
                  <a:cubicBezTo>
                    <a:pt x="50184" y="64667"/>
                    <a:pt x="71231" y="43747"/>
                    <a:pt x="97193" y="43747"/>
                  </a:cubicBezTo>
                  <a:cubicBezTo>
                    <a:pt x="110217" y="43613"/>
                    <a:pt x="123068" y="46714"/>
                    <a:pt x="134581" y="52768"/>
                  </a:cubicBezTo>
                  <a:lnTo>
                    <a:pt x="134581" y="6314"/>
                  </a:lnTo>
                  <a:cubicBezTo>
                    <a:pt x="121434" y="2159"/>
                    <a:pt x="107722" y="30"/>
                    <a:pt x="93926" y="0"/>
                  </a:cubicBezTo>
                  <a:cubicBezTo>
                    <a:pt x="39476" y="0"/>
                    <a:pt x="181" y="38335"/>
                    <a:pt x="181" y="90652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21" name="Freeform 27">
              <a:extLst>
                <a:ext uri="{FF2B5EF4-FFF2-40B4-BE49-F238E27FC236}">
                  <a16:creationId xmlns:a16="http://schemas.microsoft.com/office/drawing/2014/main" id="{1AC341EE-7C9E-FF63-1764-B31F8D736D5E}"/>
                </a:ext>
              </a:extLst>
            </p:cNvPr>
            <p:cNvSpPr/>
            <p:nvPr/>
          </p:nvSpPr>
          <p:spPr>
            <a:xfrm>
              <a:off x="7943079" y="3270861"/>
              <a:ext cx="182591" cy="181947"/>
            </a:xfrm>
            <a:custGeom>
              <a:avLst/>
              <a:gdLst>
                <a:gd name="connsiteX0" fmla="*/ 89568 w 182591"/>
                <a:gd name="connsiteY0" fmla="*/ 137224 h 181947"/>
                <a:gd name="connsiteX1" fmla="*/ 42832 w 182591"/>
                <a:gd name="connsiteY1" fmla="*/ 91494 h 181947"/>
                <a:gd name="connsiteX2" fmla="*/ 88842 w 182591"/>
                <a:gd name="connsiteY2" fmla="*/ 45041 h 181947"/>
                <a:gd name="connsiteX3" fmla="*/ 135578 w 182591"/>
                <a:gd name="connsiteY3" fmla="*/ 90772 h 181947"/>
                <a:gd name="connsiteX4" fmla="*/ 135578 w 182591"/>
                <a:gd name="connsiteY4" fmla="*/ 91131 h 181947"/>
                <a:gd name="connsiteX5" fmla="*/ 91220 w 182591"/>
                <a:gd name="connsiteY5" fmla="*/ 137218 h 181947"/>
                <a:gd name="connsiteX6" fmla="*/ 89568 w 182591"/>
                <a:gd name="connsiteY6" fmla="*/ 137224 h 181947"/>
                <a:gd name="connsiteX7" fmla="*/ 89568 w 182591"/>
                <a:gd name="connsiteY7" fmla="*/ 479 h 181947"/>
                <a:gd name="connsiteX8" fmla="*/ 17 w 182591"/>
                <a:gd name="connsiteY8" fmla="*/ 92919 h 181947"/>
                <a:gd name="connsiteX9" fmla="*/ 93017 w 182591"/>
                <a:gd name="connsiteY9" fmla="*/ 181931 h 181947"/>
                <a:gd name="connsiteX10" fmla="*/ 182586 w 182591"/>
                <a:gd name="connsiteY10" fmla="*/ 91131 h 181947"/>
                <a:gd name="connsiteX11" fmla="*/ 92781 w 182591"/>
                <a:gd name="connsiteY11" fmla="*/ 5 h 181947"/>
                <a:gd name="connsiteX12" fmla="*/ 89568 w 182591"/>
                <a:gd name="connsiteY12" fmla="*/ 28 h 181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591" h="181947">
                  <a:moveTo>
                    <a:pt x="89568" y="137224"/>
                  </a:moveTo>
                  <a:cubicBezTo>
                    <a:pt x="63959" y="137423"/>
                    <a:pt x="43032" y="116949"/>
                    <a:pt x="42832" y="91494"/>
                  </a:cubicBezTo>
                  <a:cubicBezTo>
                    <a:pt x="42633" y="66038"/>
                    <a:pt x="63233" y="45241"/>
                    <a:pt x="88842" y="45041"/>
                  </a:cubicBezTo>
                  <a:cubicBezTo>
                    <a:pt x="114452" y="44842"/>
                    <a:pt x="135378" y="65317"/>
                    <a:pt x="135578" y="90772"/>
                  </a:cubicBezTo>
                  <a:cubicBezTo>
                    <a:pt x="135578" y="90891"/>
                    <a:pt x="135578" y="91011"/>
                    <a:pt x="135578" y="91131"/>
                  </a:cubicBezTo>
                  <a:cubicBezTo>
                    <a:pt x="136132" y="116033"/>
                    <a:pt x="116267" y="136667"/>
                    <a:pt x="91220" y="137218"/>
                  </a:cubicBezTo>
                  <a:cubicBezTo>
                    <a:pt x="90666" y="137229"/>
                    <a:pt x="90122" y="137232"/>
                    <a:pt x="89568" y="137224"/>
                  </a:cubicBezTo>
                  <a:moveTo>
                    <a:pt x="89568" y="479"/>
                  </a:moveTo>
                  <a:cubicBezTo>
                    <a:pt x="39157" y="1425"/>
                    <a:pt x="-936" y="42812"/>
                    <a:pt x="17" y="92919"/>
                  </a:cubicBezTo>
                  <a:cubicBezTo>
                    <a:pt x="969" y="143026"/>
                    <a:pt x="42605" y="182877"/>
                    <a:pt x="93017" y="181931"/>
                  </a:cubicBezTo>
                  <a:cubicBezTo>
                    <a:pt x="142784" y="180997"/>
                    <a:pt x="182623" y="140607"/>
                    <a:pt x="182586" y="91131"/>
                  </a:cubicBezTo>
                  <a:cubicBezTo>
                    <a:pt x="183104" y="41317"/>
                    <a:pt x="142893" y="519"/>
                    <a:pt x="92781" y="5"/>
                  </a:cubicBezTo>
                  <a:cubicBezTo>
                    <a:pt x="91710" y="-6"/>
                    <a:pt x="90639" y="1"/>
                    <a:pt x="89568" y="28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22" name="Freeform 28">
              <a:extLst>
                <a:ext uri="{FF2B5EF4-FFF2-40B4-BE49-F238E27FC236}">
                  <a16:creationId xmlns:a16="http://schemas.microsoft.com/office/drawing/2014/main" id="{572BCD23-3291-4FD9-A8E1-7BE80C3009AA}"/>
                </a:ext>
              </a:extLst>
            </p:cNvPr>
            <p:cNvSpPr/>
            <p:nvPr/>
          </p:nvSpPr>
          <p:spPr>
            <a:xfrm>
              <a:off x="7593692" y="3270799"/>
              <a:ext cx="121059" cy="181484"/>
            </a:xfrm>
            <a:custGeom>
              <a:avLst/>
              <a:gdLst>
                <a:gd name="connsiteX0" fmla="*/ 79678 w 121059"/>
                <a:gd name="connsiteY0" fmla="*/ 72612 h 181484"/>
                <a:gd name="connsiteX1" fmla="*/ 67427 w 121059"/>
                <a:gd name="connsiteY1" fmla="*/ 68733 h 181484"/>
                <a:gd name="connsiteX2" fmla="*/ 47099 w 121059"/>
                <a:gd name="connsiteY2" fmla="*/ 52046 h 181484"/>
                <a:gd name="connsiteX3" fmla="*/ 74324 w 121059"/>
                <a:gd name="connsiteY3" fmla="*/ 37614 h 181484"/>
                <a:gd name="connsiteX4" fmla="*/ 109081 w 121059"/>
                <a:gd name="connsiteY4" fmla="*/ 43026 h 181484"/>
                <a:gd name="connsiteX5" fmla="*/ 109081 w 121059"/>
                <a:gd name="connsiteY5" fmla="*/ 5592 h 181484"/>
                <a:gd name="connsiteX6" fmla="*/ 65703 w 121059"/>
                <a:gd name="connsiteY6" fmla="*/ 0 h 181484"/>
                <a:gd name="connsiteX7" fmla="*/ 0 w 121059"/>
                <a:gd name="connsiteY7" fmla="*/ 54752 h 181484"/>
                <a:gd name="connsiteX8" fmla="*/ 45375 w 121059"/>
                <a:gd name="connsiteY8" fmla="*/ 105986 h 181484"/>
                <a:gd name="connsiteX9" fmla="*/ 54994 w 121059"/>
                <a:gd name="connsiteY9" fmla="*/ 109143 h 181484"/>
                <a:gd name="connsiteX10" fmla="*/ 74778 w 121059"/>
                <a:gd name="connsiteY10" fmla="*/ 126462 h 181484"/>
                <a:gd name="connsiteX11" fmla="*/ 42471 w 121059"/>
                <a:gd name="connsiteY11" fmla="*/ 142878 h 181484"/>
                <a:gd name="connsiteX12" fmla="*/ 454 w 121059"/>
                <a:gd name="connsiteY12" fmla="*/ 136384 h 181484"/>
                <a:gd name="connsiteX13" fmla="*/ 454 w 121059"/>
                <a:gd name="connsiteY13" fmla="*/ 176704 h 181484"/>
                <a:gd name="connsiteX14" fmla="*/ 48460 w 121059"/>
                <a:gd name="connsiteY14" fmla="*/ 181484 h 181484"/>
                <a:gd name="connsiteX15" fmla="*/ 121060 w 121059"/>
                <a:gd name="connsiteY15" fmla="*/ 122673 h 181484"/>
                <a:gd name="connsiteX16" fmla="*/ 79043 w 121059"/>
                <a:gd name="connsiteY16" fmla="*/ 72612 h 181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1059" h="181484">
                  <a:moveTo>
                    <a:pt x="79678" y="72612"/>
                  </a:moveTo>
                  <a:lnTo>
                    <a:pt x="67427" y="68733"/>
                  </a:lnTo>
                  <a:cubicBezTo>
                    <a:pt x="60167" y="66388"/>
                    <a:pt x="47099" y="62690"/>
                    <a:pt x="47099" y="52046"/>
                  </a:cubicBezTo>
                  <a:cubicBezTo>
                    <a:pt x="47099" y="43567"/>
                    <a:pt x="56718" y="37614"/>
                    <a:pt x="74324" y="37614"/>
                  </a:cubicBezTo>
                  <a:cubicBezTo>
                    <a:pt x="86085" y="38079"/>
                    <a:pt x="97746" y="39896"/>
                    <a:pt x="109081" y="43026"/>
                  </a:cubicBezTo>
                  <a:lnTo>
                    <a:pt x="109081" y="5592"/>
                  </a:lnTo>
                  <a:cubicBezTo>
                    <a:pt x="94888" y="2071"/>
                    <a:pt x="80331" y="194"/>
                    <a:pt x="65703" y="0"/>
                  </a:cubicBezTo>
                  <a:cubicBezTo>
                    <a:pt x="24684" y="0"/>
                    <a:pt x="0" y="22009"/>
                    <a:pt x="0" y="54752"/>
                  </a:cubicBezTo>
                  <a:cubicBezTo>
                    <a:pt x="0" y="83797"/>
                    <a:pt x="20691" y="98229"/>
                    <a:pt x="45375" y="105986"/>
                  </a:cubicBezTo>
                  <a:cubicBezTo>
                    <a:pt x="48188" y="106888"/>
                    <a:pt x="52272" y="108151"/>
                    <a:pt x="54994" y="109143"/>
                  </a:cubicBezTo>
                  <a:cubicBezTo>
                    <a:pt x="65975" y="112571"/>
                    <a:pt x="74778" y="117622"/>
                    <a:pt x="74778" y="126462"/>
                  </a:cubicBezTo>
                  <a:cubicBezTo>
                    <a:pt x="74778" y="135301"/>
                    <a:pt x="64614" y="142878"/>
                    <a:pt x="42471" y="142878"/>
                  </a:cubicBezTo>
                  <a:cubicBezTo>
                    <a:pt x="28250" y="142457"/>
                    <a:pt x="14130" y="140275"/>
                    <a:pt x="454" y="136384"/>
                  </a:cubicBezTo>
                  <a:lnTo>
                    <a:pt x="454" y="176704"/>
                  </a:lnTo>
                  <a:cubicBezTo>
                    <a:pt x="16281" y="179724"/>
                    <a:pt x="32343" y="181324"/>
                    <a:pt x="48460" y="181484"/>
                  </a:cubicBezTo>
                  <a:cubicBezTo>
                    <a:pt x="82491" y="181484"/>
                    <a:pt x="121060" y="166691"/>
                    <a:pt x="121060" y="122673"/>
                  </a:cubicBezTo>
                  <a:cubicBezTo>
                    <a:pt x="121060" y="101296"/>
                    <a:pt x="107901" y="81632"/>
                    <a:pt x="79043" y="72612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23" name="Freeform 29">
              <a:extLst>
                <a:ext uri="{FF2B5EF4-FFF2-40B4-BE49-F238E27FC236}">
                  <a16:creationId xmlns:a16="http://schemas.microsoft.com/office/drawing/2014/main" id="{02FA38D6-CF88-8FE1-C4AF-343B83DFD8A5}"/>
                </a:ext>
              </a:extLst>
            </p:cNvPr>
            <p:cNvSpPr/>
            <p:nvPr/>
          </p:nvSpPr>
          <p:spPr>
            <a:xfrm>
              <a:off x="7202835" y="3063878"/>
              <a:ext cx="44194" cy="88432"/>
            </a:xfrm>
            <a:custGeom>
              <a:avLst/>
              <a:gdLst>
                <a:gd name="connsiteX0" fmla="*/ 22143 w 44194"/>
                <a:gd name="connsiteY0" fmla="*/ 0 h 88432"/>
                <a:gd name="connsiteX1" fmla="*/ 0 w 44194"/>
                <a:gd name="connsiteY1" fmla="*/ 21919 h 88432"/>
                <a:gd name="connsiteX2" fmla="*/ 0 w 44194"/>
                <a:gd name="connsiteY2" fmla="*/ 67831 h 88432"/>
                <a:gd name="connsiteX3" fmla="*/ 23514 w 44194"/>
                <a:gd name="connsiteY3" fmla="*/ 88387 h 88432"/>
                <a:gd name="connsiteX4" fmla="*/ 44195 w 44194"/>
                <a:gd name="connsiteY4" fmla="*/ 67831 h 88432"/>
                <a:gd name="connsiteX5" fmla="*/ 44195 w 44194"/>
                <a:gd name="connsiteY5" fmla="*/ 21919 h 88432"/>
                <a:gd name="connsiteX6" fmla="*/ 22143 w 44194"/>
                <a:gd name="connsiteY6" fmla="*/ 0 h 88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94" h="88432">
                  <a:moveTo>
                    <a:pt x="22143" y="0"/>
                  </a:moveTo>
                  <a:cubicBezTo>
                    <a:pt x="9949" y="0"/>
                    <a:pt x="50" y="9799"/>
                    <a:pt x="0" y="21919"/>
                  </a:cubicBezTo>
                  <a:lnTo>
                    <a:pt x="0" y="67831"/>
                  </a:lnTo>
                  <a:cubicBezTo>
                    <a:pt x="782" y="79961"/>
                    <a:pt x="11310" y="89165"/>
                    <a:pt x="23514" y="88387"/>
                  </a:cubicBezTo>
                  <a:cubicBezTo>
                    <a:pt x="34627" y="87679"/>
                    <a:pt x="43483" y="78877"/>
                    <a:pt x="44195" y="67831"/>
                  </a:cubicBezTo>
                  <a:lnTo>
                    <a:pt x="44195" y="21919"/>
                  </a:lnTo>
                  <a:cubicBezTo>
                    <a:pt x="44195" y="9813"/>
                    <a:pt x="34321" y="0"/>
                    <a:pt x="22143" y="0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24" name="Freeform 30">
              <a:extLst>
                <a:ext uri="{FF2B5EF4-FFF2-40B4-BE49-F238E27FC236}">
                  <a16:creationId xmlns:a16="http://schemas.microsoft.com/office/drawing/2014/main" id="{A2634700-2653-2E54-7052-DDF47307A1D2}"/>
                </a:ext>
              </a:extLst>
            </p:cNvPr>
            <p:cNvSpPr/>
            <p:nvPr/>
          </p:nvSpPr>
          <p:spPr>
            <a:xfrm>
              <a:off x="7324348" y="3003533"/>
              <a:ext cx="44104" cy="150094"/>
            </a:xfrm>
            <a:custGeom>
              <a:avLst/>
              <a:gdLst>
                <a:gd name="connsiteX0" fmla="*/ 22052 w 44104"/>
                <a:gd name="connsiteY0" fmla="*/ 150094 h 150094"/>
                <a:gd name="connsiteX1" fmla="*/ 44104 w 44104"/>
                <a:gd name="connsiteY1" fmla="*/ 128176 h 150094"/>
                <a:gd name="connsiteX2" fmla="*/ 44104 w 44104"/>
                <a:gd name="connsiteY2" fmla="*/ 21919 h 150094"/>
                <a:gd name="connsiteX3" fmla="*/ 22052 w 44104"/>
                <a:gd name="connsiteY3" fmla="*/ 0 h 150094"/>
                <a:gd name="connsiteX4" fmla="*/ 0 w 44104"/>
                <a:gd name="connsiteY4" fmla="*/ 21919 h 150094"/>
                <a:gd name="connsiteX5" fmla="*/ 0 w 44104"/>
                <a:gd name="connsiteY5" fmla="*/ 128176 h 150094"/>
                <a:gd name="connsiteX6" fmla="*/ 22052 w 44104"/>
                <a:gd name="connsiteY6" fmla="*/ 150094 h 15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04" h="150094">
                  <a:moveTo>
                    <a:pt x="22052" y="150094"/>
                  </a:moveTo>
                  <a:cubicBezTo>
                    <a:pt x="34231" y="150094"/>
                    <a:pt x="44104" y="140281"/>
                    <a:pt x="44104" y="128176"/>
                  </a:cubicBezTo>
                  <a:lnTo>
                    <a:pt x="44104" y="21919"/>
                  </a:lnTo>
                  <a:cubicBezTo>
                    <a:pt x="44104" y="9813"/>
                    <a:pt x="34231" y="0"/>
                    <a:pt x="22052" y="0"/>
                  </a:cubicBezTo>
                  <a:cubicBezTo>
                    <a:pt x="9873" y="0"/>
                    <a:pt x="0" y="9813"/>
                    <a:pt x="0" y="21919"/>
                  </a:cubicBezTo>
                  <a:lnTo>
                    <a:pt x="0" y="128176"/>
                  </a:lnTo>
                  <a:cubicBezTo>
                    <a:pt x="0" y="140281"/>
                    <a:pt x="9873" y="150094"/>
                    <a:pt x="22052" y="150094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25" name="Freeform 31">
              <a:extLst>
                <a:ext uri="{FF2B5EF4-FFF2-40B4-BE49-F238E27FC236}">
                  <a16:creationId xmlns:a16="http://schemas.microsoft.com/office/drawing/2014/main" id="{5A08B660-C951-224F-CEA3-E8C1F1692A1C}"/>
                </a:ext>
              </a:extLst>
            </p:cNvPr>
            <p:cNvSpPr/>
            <p:nvPr/>
          </p:nvSpPr>
          <p:spPr>
            <a:xfrm>
              <a:off x="7445589" y="2921000"/>
              <a:ext cx="44104" cy="276375"/>
            </a:xfrm>
            <a:custGeom>
              <a:avLst/>
              <a:gdLst>
                <a:gd name="connsiteX0" fmla="*/ 22052 w 44104"/>
                <a:gd name="connsiteY0" fmla="*/ 0 h 276375"/>
                <a:gd name="connsiteX1" fmla="*/ 0 w 44104"/>
                <a:gd name="connsiteY1" fmla="*/ 21919 h 276375"/>
                <a:gd name="connsiteX2" fmla="*/ 0 w 44104"/>
                <a:gd name="connsiteY2" fmla="*/ 254457 h 276375"/>
                <a:gd name="connsiteX3" fmla="*/ 22052 w 44104"/>
                <a:gd name="connsiteY3" fmla="*/ 276376 h 276375"/>
                <a:gd name="connsiteX4" fmla="*/ 44104 w 44104"/>
                <a:gd name="connsiteY4" fmla="*/ 254457 h 276375"/>
                <a:gd name="connsiteX5" fmla="*/ 44104 w 44104"/>
                <a:gd name="connsiteY5" fmla="*/ 21919 h 276375"/>
                <a:gd name="connsiteX6" fmla="*/ 22052 w 44104"/>
                <a:gd name="connsiteY6" fmla="*/ 0 h 27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04" h="276375">
                  <a:moveTo>
                    <a:pt x="22052" y="0"/>
                  </a:moveTo>
                  <a:cubicBezTo>
                    <a:pt x="9873" y="0"/>
                    <a:pt x="0" y="9813"/>
                    <a:pt x="0" y="21919"/>
                  </a:cubicBezTo>
                  <a:lnTo>
                    <a:pt x="0" y="254457"/>
                  </a:lnTo>
                  <a:cubicBezTo>
                    <a:pt x="0" y="266563"/>
                    <a:pt x="9873" y="276376"/>
                    <a:pt x="22052" y="276376"/>
                  </a:cubicBezTo>
                  <a:cubicBezTo>
                    <a:pt x="34231" y="276376"/>
                    <a:pt x="44104" y="266563"/>
                    <a:pt x="44104" y="254457"/>
                  </a:cubicBezTo>
                  <a:lnTo>
                    <a:pt x="44104" y="21919"/>
                  </a:lnTo>
                  <a:cubicBezTo>
                    <a:pt x="44104" y="9813"/>
                    <a:pt x="34231" y="0"/>
                    <a:pt x="22052" y="0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26" name="Freeform 32">
              <a:extLst>
                <a:ext uri="{FF2B5EF4-FFF2-40B4-BE49-F238E27FC236}">
                  <a16:creationId xmlns:a16="http://schemas.microsoft.com/office/drawing/2014/main" id="{95D1541D-47F2-B366-ECAB-913DD54A9010}"/>
                </a:ext>
              </a:extLst>
            </p:cNvPr>
            <p:cNvSpPr/>
            <p:nvPr/>
          </p:nvSpPr>
          <p:spPr>
            <a:xfrm>
              <a:off x="7566921" y="3003533"/>
              <a:ext cx="44104" cy="150094"/>
            </a:xfrm>
            <a:custGeom>
              <a:avLst/>
              <a:gdLst>
                <a:gd name="connsiteX0" fmla="*/ 44104 w 44104"/>
                <a:gd name="connsiteY0" fmla="*/ 128176 h 150094"/>
                <a:gd name="connsiteX1" fmla="*/ 44104 w 44104"/>
                <a:gd name="connsiteY1" fmla="*/ 21919 h 150094"/>
                <a:gd name="connsiteX2" fmla="*/ 22052 w 44104"/>
                <a:gd name="connsiteY2" fmla="*/ 0 h 150094"/>
                <a:gd name="connsiteX3" fmla="*/ 0 w 44104"/>
                <a:gd name="connsiteY3" fmla="*/ 21919 h 150094"/>
                <a:gd name="connsiteX4" fmla="*/ 0 w 44104"/>
                <a:gd name="connsiteY4" fmla="*/ 128176 h 150094"/>
                <a:gd name="connsiteX5" fmla="*/ 22052 w 44104"/>
                <a:gd name="connsiteY5" fmla="*/ 150094 h 150094"/>
                <a:gd name="connsiteX6" fmla="*/ 44104 w 44104"/>
                <a:gd name="connsiteY6" fmla="*/ 128176 h 150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104" h="150094">
                  <a:moveTo>
                    <a:pt x="44104" y="128176"/>
                  </a:moveTo>
                  <a:lnTo>
                    <a:pt x="44104" y="21919"/>
                  </a:lnTo>
                  <a:cubicBezTo>
                    <a:pt x="44104" y="9813"/>
                    <a:pt x="34231" y="0"/>
                    <a:pt x="22052" y="0"/>
                  </a:cubicBezTo>
                  <a:cubicBezTo>
                    <a:pt x="9874" y="0"/>
                    <a:pt x="0" y="9813"/>
                    <a:pt x="0" y="21919"/>
                  </a:cubicBezTo>
                  <a:lnTo>
                    <a:pt x="0" y="128176"/>
                  </a:lnTo>
                  <a:cubicBezTo>
                    <a:pt x="0" y="140281"/>
                    <a:pt x="9874" y="150094"/>
                    <a:pt x="22052" y="150094"/>
                  </a:cubicBezTo>
                  <a:cubicBezTo>
                    <a:pt x="34231" y="150094"/>
                    <a:pt x="44104" y="140281"/>
                    <a:pt x="44104" y="128176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27" name="Freeform 33">
              <a:extLst>
                <a:ext uri="{FF2B5EF4-FFF2-40B4-BE49-F238E27FC236}">
                  <a16:creationId xmlns:a16="http://schemas.microsoft.com/office/drawing/2014/main" id="{61B577B2-B77E-5D4F-5BF8-E2624B0DAD00}"/>
                </a:ext>
              </a:extLst>
            </p:cNvPr>
            <p:cNvSpPr/>
            <p:nvPr/>
          </p:nvSpPr>
          <p:spPr>
            <a:xfrm>
              <a:off x="7687800" y="3063876"/>
              <a:ext cx="44104" cy="89751"/>
            </a:xfrm>
            <a:custGeom>
              <a:avLst/>
              <a:gdLst>
                <a:gd name="connsiteX0" fmla="*/ 22415 w 44104"/>
                <a:gd name="connsiteY0" fmla="*/ 2 h 89751"/>
                <a:gd name="connsiteX1" fmla="*/ 0 w 44104"/>
                <a:gd name="connsiteY1" fmla="*/ 21738 h 89751"/>
                <a:gd name="connsiteX2" fmla="*/ 0 w 44104"/>
                <a:gd name="connsiteY2" fmla="*/ 21921 h 89751"/>
                <a:gd name="connsiteX3" fmla="*/ 0 w 44104"/>
                <a:gd name="connsiteY3" fmla="*/ 67833 h 89751"/>
                <a:gd name="connsiteX4" fmla="*/ 22052 w 44104"/>
                <a:gd name="connsiteY4" fmla="*/ 89752 h 89751"/>
                <a:gd name="connsiteX5" fmla="*/ 44104 w 44104"/>
                <a:gd name="connsiteY5" fmla="*/ 67833 h 89751"/>
                <a:gd name="connsiteX6" fmla="*/ 44104 w 44104"/>
                <a:gd name="connsiteY6" fmla="*/ 21921 h 89751"/>
                <a:gd name="connsiteX7" fmla="*/ 22143 w 44104"/>
                <a:gd name="connsiteY7" fmla="*/ 2 h 8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104" h="89751">
                  <a:moveTo>
                    <a:pt x="22415" y="2"/>
                  </a:moveTo>
                  <a:cubicBezTo>
                    <a:pt x="10191" y="-148"/>
                    <a:pt x="154" y="9584"/>
                    <a:pt x="0" y="21738"/>
                  </a:cubicBezTo>
                  <a:cubicBezTo>
                    <a:pt x="0" y="21799"/>
                    <a:pt x="0" y="21860"/>
                    <a:pt x="0" y="21921"/>
                  </a:cubicBezTo>
                  <a:lnTo>
                    <a:pt x="0" y="67833"/>
                  </a:lnTo>
                  <a:cubicBezTo>
                    <a:pt x="0" y="79939"/>
                    <a:pt x="9874" y="89752"/>
                    <a:pt x="22052" y="89752"/>
                  </a:cubicBezTo>
                  <a:cubicBezTo>
                    <a:pt x="34231" y="89752"/>
                    <a:pt x="44104" y="79939"/>
                    <a:pt x="44104" y="67833"/>
                  </a:cubicBezTo>
                  <a:lnTo>
                    <a:pt x="44104" y="21921"/>
                  </a:lnTo>
                  <a:cubicBezTo>
                    <a:pt x="44104" y="9850"/>
                    <a:pt x="34285" y="51"/>
                    <a:pt x="22143" y="2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28" name="Freeform 34">
              <a:extLst>
                <a:ext uri="{FF2B5EF4-FFF2-40B4-BE49-F238E27FC236}">
                  <a16:creationId xmlns:a16="http://schemas.microsoft.com/office/drawing/2014/main" id="{6918B491-194E-911E-7945-FD3ABF5C68D8}"/>
                </a:ext>
              </a:extLst>
            </p:cNvPr>
            <p:cNvSpPr/>
            <p:nvPr/>
          </p:nvSpPr>
          <p:spPr>
            <a:xfrm>
              <a:off x="7809447" y="3002127"/>
              <a:ext cx="44107" cy="151500"/>
            </a:xfrm>
            <a:custGeom>
              <a:avLst/>
              <a:gdLst>
                <a:gd name="connsiteX0" fmla="*/ 22009 w 44107"/>
                <a:gd name="connsiteY0" fmla="*/ 151500 h 151500"/>
                <a:gd name="connsiteX1" fmla="*/ 44061 w 44107"/>
                <a:gd name="connsiteY1" fmla="*/ 129582 h 151500"/>
                <a:gd name="connsiteX2" fmla="*/ 44061 w 44107"/>
                <a:gd name="connsiteY2" fmla="*/ 23325 h 151500"/>
                <a:gd name="connsiteX3" fmla="*/ 23470 w 44107"/>
                <a:gd name="connsiteY3" fmla="*/ 46 h 151500"/>
                <a:gd name="connsiteX4" fmla="*/ 48 w 44107"/>
                <a:gd name="connsiteY4" fmla="*/ 20514 h 151500"/>
                <a:gd name="connsiteX5" fmla="*/ 48 w 44107"/>
                <a:gd name="connsiteY5" fmla="*/ 23325 h 151500"/>
                <a:gd name="connsiteX6" fmla="*/ 48 w 44107"/>
                <a:gd name="connsiteY6" fmla="*/ 129582 h 151500"/>
                <a:gd name="connsiteX7" fmla="*/ 21918 w 44107"/>
                <a:gd name="connsiteY7" fmla="*/ 151500 h 151500"/>
                <a:gd name="connsiteX8" fmla="*/ 22009 w 44107"/>
                <a:gd name="connsiteY8" fmla="*/ 151500 h 15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07" h="151500">
                  <a:moveTo>
                    <a:pt x="22009" y="151500"/>
                  </a:moveTo>
                  <a:cubicBezTo>
                    <a:pt x="34188" y="151500"/>
                    <a:pt x="44061" y="141688"/>
                    <a:pt x="44061" y="129582"/>
                  </a:cubicBezTo>
                  <a:lnTo>
                    <a:pt x="44061" y="23325"/>
                  </a:lnTo>
                  <a:cubicBezTo>
                    <a:pt x="44841" y="11244"/>
                    <a:pt x="35621" y="822"/>
                    <a:pt x="23470" y="46"/>
                  </a:cubicBezTo>
                  <a:cubicBezTo>
                    <a:pt x="11319" y="-730"/>
                    <a:pt x="828" y="8434"/>
                    <a:pt x="48" y="20514"/>
                  </a:cubicBezTo>
                  <a:cubicBezTo>
                    <a:pt x="-16" y="21451"/>
                    <a:pt x="-16" y="22389"/>
                    <a:pt x="48" y="23325"/>
                  </a:cubicBezTo>
                  <a:lnTo>
                    <a:pt x="48" y="129582"/>
                  </a:lnTo>
                  <a:cubicBezTo>
                    <a:pt x="-7" y="141637"/>
                    <a:pt x="9785" y="151451"/>
                    <a:pt x="21918" y="151500"/>
                  </a:cubicBezTo>
                  <a:cubicBezTo>
                    <a:pt x="21945" y="151500"/>
                    <a:pt x="21982" y="151500"/>
                    <a:pt x="22009" y="151500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29" name="Freeform 35">
              <a:extLst>
                <a:ext uri="{FF2B5EF4-FFF2-40B4-BE49-F238E27FC236}">
                  <a16:creationId xmlns:a16="http://schemas.microsoft.com/office/drawing/2014/main" id="{D4891843-A844-72CB-1D0F-C8617372B3E2}"/>
                </a:ext>
              </a:extLst>
            </p:cNvPr>
            <p:cNvSpPr/>
            <p:nvPr/>
          </p:nvSpPr>
          <p:spPr>
            <a:xfrm>
              <a:off x="7930779" y="2919593"/>
              <a:ext cx="44108" cy="279187"/>
            </a:xfrm>
            <a:custGeom>
              <a:avLst/>
              <a:gdLst>
                <a:gd name="connsiteX0" fmla="*/ 44061 w 44108"/>
                <a:gd name="connsiteY0" fmla="*/ 255863 h 279187"/>
                <a:gd name="connsiteX1" fmla="*/ 44061 w 44108"/>
                <a:gd name="connsiteY1" fmla="*/ 23325 h 279187"/>
                <a:gd name="connsiteX2" fmla="*/ 23470 w 44108"/>
                <a:gd name="connsiteY2" fmla="*/ 46 h 279187"/>
                <a:gd name="connsiteX3" fmla="*/ 48 w 44108"/>
                <a:gd name="connsiteY3" fmla="*/ 20514 h 279187"/>
                <a:gd name="connsiteX4" fmla="*/ 48 w 44108"/>
                <a:gd name="connsiteY4" fmla="*/ 23325 h 279187"/>
                <a:gd name="connsiteX5" fmla="*/ 48 w 44108"/>
                <a:gd name="connsiteY5" fmla="*/ 255863 h 279187"/>
                <a:gd name="connsiteX6" fmla="*/ 20639 w 44108"/>
                <a:gd name="connsiteY6" fmla="*/ 279142 h 279187"/>
                <a:gd name="connsiteX7" fmla="*/ 44061 w 44108"/>
                <a:gd name="connsiteY7" fmla="*/ 258674 h 279187"/>
                <a:gd name="connsiteX8" fmla="*/ 44061 w 44108"/>
                <a:gd name="connsiteY8" fmla="*/ 255863 h 279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08" h="279187">
                  <a:moveTo>
                    <a:pt x="44061" y="255863"/>
                  </a:moveTo>
                  <a:lnTo>
                    <a:pt x="44061" y="23325"/>
                  </a:lnTo>
                  <a:cubicBezTo>
                    <a:pt x="44842" y="11244"/>
                    <a:pt x="35621" y="822"/>
                    <a:pt x="23470" y="46"/>
                  </a:cubicBezTo>
                  <a:cubicBezTo>
                    <a:pt x="11319" y="-730"/>
                    <a:pt x="828" y="8434"/>
                    <a:pt x="48" y="20514"/>
                  </a:cubicBezTo>
                  <a:cubicBezTo>
                    <a:pt x="-16" y="21450"/>
                    <a:pt x="-16" y="22389"/>
                    <a:pt x="48" y="23325"/>
                  </a:cubicBezTo>
                  <a:lnTo>
                    <a:pt x="48" y="255863"/>
                  </a:lnTo>
                  <a:cubicBezTo>
                    <a:pt x="-733" y="267944"/>
                    <a:pt x="8487" y="278366"/>
                    <a:pt x="20639" y="279142"/>
                  </a:cubicBezTo>
                  <a:cubicBezTo>
                    <a:pt x="32790" y="279919"/>
                    <a:pt x="43281" y="270754"/>
                    <a:pt x="44061" y="258674"/>
                  </a:cubicBezTo>
                  <a:cubicBezTo>
                    <a:pt x="44125" y="257737"/>
                    <a:pt x="44125" y="256799"/>
                    <a:pt x="44061" y="255863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30" name="Freeform 36">
              <a:extLst>
                <a:ext uri="{FF2B5EF4-FFF2-40B4-BE49-F238E27FC236}">
                  <a16:creationId xmlns:a16="http://schemas.microsoft.com/office/drawing/2014/main" id="{94CA0F4D-725E-2F57-D548-79B570E43BD9}"/>
                </a:ext>
              </a:extLst>
            </p:cNvPr>
            <p:cNvSpPr/>
            <p:nvPr/>
          </p:nvSpPr>
          <p:spPr>
            <a:xfrm>
              <a:off x="8051886" y="3003443"/>
              <a:ext cx="44285" cy="150187"/>
            </a:xfrm>
            <a:custGeom>
              <a:avLst/>
              <a:gdLst>
                <a:gd name="connsiteX0" fmla="*/ 21961 w 44285"/>
                <a:gd name="connsiteY0" fmla="*/ 150185 h 150187"/>
                <a:gd name="connsiteX1" fmla="*/ 44286 w 44285"/>
                <a:gd name="connsiteY1" fmla="*/ 128720 h 150187"/>
                <a:gd name="connsiteX2" fmla="*/ 44286 w 44285"/>
                <a:gd name="connsiteY2" fmla="*/ 128266 h 150187"/>
                <a:gd name="connsiteX3" fmla="*/ 44286 w 44285"/>
                <a:gd name="connsiteY3" fmla="*/ 22009 h 150187"/>
                <a:gd name="connsiteX4" fmla="*/ 22143 w 44285"/>
                <a:gd name="connsiteY4" fmla="*/ 0 h 150187"/>
                <a:gd name="connsiteX5" fmla="*/ 0 w 44285"/>
                <a:gd name="connsiteY5" fmla="*/ 22009 h 150187"/>
                <a:gd name="connsiteX6" fmla="*/ 0 w 44285"/>
                <a:gd name="connsiteY6" fmla="*/ 128266 h 150187"/>
                <a:gd name="connsiteX7" fmla="*/ 22052 w 44285"/>
                <a:gd name="connsiteY7" fmla="*/ 150185 h 15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285" h="150187">
                  <a:moveTo>
                    <a:pt x="21961" y="150185"/>
                  </a:moveTo>
                  <a:cubicBezTo>
                    <a:pt x="34086" y="150384"/>
                    <a:pt x="44086" y="140774"/>
                    <a:pt x="44286" y="128720"/>
                  </a:cubicBezTo>
                  <a:cubicBezTo>
                    <a:pt x="44286" y="128569"/>
                    <a:pt x="44286" y="128417"/>
                    <a:pt x="44286" y="128266"/>
                  </a:cubicBezTo>
                  <a:lnTo>
                    <a:pt x="44286" y="22009"/>
                  </a:lnTo>
                  <a:cubicBezTo>
                    <a:pt x="44286" y="9854"/>
                    <a:pt x="34376" y="0"/>
                    <a:pt x="22143" y="0"/>
                  </a:cubicBezTo>
                  <a:cubicBezTo>
                    <a:pt x="9910" y="0"/>
                    <a:pt x="0" y="9854"/>
                    <a:pt x="0" y="22009"/>
                  </a:cubicBezTo>
                  <a:lnTo>
                    <a:pt x="0" y="128266"/>
                  </a:lnTo>
                  <a:cubicBezTo>
                    <a:pt x="0" y="140372"/>
                    <a:pt x="9874" y="150185"/>
                    <a:pt x="22052" y="150185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  <p:sp>
          <p:nvSpPr>
            <p:cNvPr id="31" name="Freeform 37">
              <a:extLst>
                <a:ext uri="{FF2B5EF4-FFF2-40B4-BE49-F238E27FC236}">
                  <a16:creationId xmlns:a16="http://schemas.microsoft.com/office/drawing/2014/main" id="{4B1FC29C-253F-BE49-2EAF-8D80FCB8EE43}"/>
                </a:ext>
              </a:extLst>
            </p:cNvPr>
            <p:cNvSpPr/>
            <p:nvPr/>
          </p:nvSpPr>
          <p:spPr>
            <a:xfrm>
              <a:off x="8173172" y="3063878"/>
              <a:ext cx="44107" cy="91156"/>
            </a:xfrm>
            <a:custGeom>
              <a:avLst/>
              <a:gdLst>
                <a:gd name="connsiteX0" fmla="*/ 22007 w 44107"/>
                <a:gd name="connsiteY0" fmla="*/ 0 h 91156"/>
                <a:gd name="connsiteX1" fmla="*/ 46 w 44107"/>
                <a:gd name="connsiteY1" fmla="*/ 21829 h 91156"/>
                <a:gd name="connsiteX2" fmla="*/ 46 w 44107"/>
                <a:gd name="connsiteY2" fmla="*/ 21919 h 91156"/>
                <a:gd name="connsiteX3" fmla="*/ 46 w 44107"/>
                <a:gd name="connsiteY3" fmla="*/ 67831 h 91156"/>
                <a:gd name="connsiteX4" fmla="*/ 20637 w 44107"/>
                <a:gd name="connsiteY4" fmla="*/ 91110 h 91156"/>
                <a:gd name="connsiteX5" fmla="*/ 44059 w 44107"/>
                <a:gd name="connsiteY5" fmla="*/ 70642 h 91156"/>
                <a:gd name="connsiteX6" fmla="*/ 44059 w 44107"/>
                <a:gd name="connsiteY6" fmla="*/ 67831 h 91156"/>
                <a:gd name="connsiteX7" fmla="*/ 44059 w 44107"/>
                <a:gd name="connsiteY7" fmla="*/ 21919 h 91156"/>
                <a:gd name="connsiteX8" fmla="*/ 22007 w 44107"/>
                <a:gd name="connsiteY8" fmla="*/ 0 h 9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07" h="91156">
                  <a:moveTo>
                    <a:pt x="22007" y="0"/>
                  </a:moveTo>
                  <a:cubicBezTo>
                    <a:pt x="9874" y="0"/>
                    <a:pt x="46" y="9773"/>
                    <a:pt x="46" y="21829"/>
                  </a:cubicBezTo>
                  <a:cubicBezTo>
                    <a:pt x="46" y="21858"/>
                    <a:pt x="46" y="21889"/>
                    <a:pt x="46" y="21919"/>
                  </a:cubicBezTo>
                  <a:lnTo>
                    <a:pt x="46" y="67831"/>
                  </a:lnTo>
                  <a:cubicBezTo>
                    <a:pt x="-734" y="79912"/>
                    <a:pt x="8486" y="90334"/>
                    <a:pt x="20637" y="91110"/>
                  </a:cubicBezTo>
                  <a:cubicBezTo>
                    <a:pt x="32789" y="91887"/>
                    <a:pt x="43279" y="82722"/>
                    <a:pt x="44059" y="70642"/>
                  </a:cubicBezTo>
                  <a:cubicBezTo>
                    <a:pt x="44123" y="69705"/>
                    <a:pt x="44123" y="68767"/>
                    <a:pt x="44059" y="67831"/>
                  </a:cubicBezTo>
                  <a:lnTo>
                    <a:pt x="44059" y="21919"/>
                  </a:lnTo>
                  <a:cubicBezTo>
                    <a:pt x="44059" y="9813"/>
                    <a:pt x="34186" y="0"/>
                    <a:pt x="22007" y="0"/>
                  </a:cubicBezTo>
                </a:path>
              </a:pathLst>
            </a:custGeom>
            <a:grpFill/>
            <a:ln w="90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5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7182D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034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63" Type="http://schemas.openxmlformats.org/officeDocument/2006/relationships/slideLayout" Target="../slideLayouts/slideLayout63.xml"/><Relationship Id="rId64" Type="http://schemas.openxmlformats.org/officeDocument/2006/relationships/slideLayout" Target="../slideLayouts/slideLayout64.xml"/><Relationship Id="rId65" Type="http://schemas.openxmlformats.org/officeDocument/2006/relationships/slideLayout" Target="../slideLayouts/slideLayout65.xml"/><Relationship Id="rId66" Type="http://schemas.openxmlformats.org/officeDocument/2006/relationships/theme" Target="../theme/theme1.xml"/><Relationship Id="rId67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F21F2830-F0A3-2EAC-C709-5C928A8C4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2300" y="582931"/>
            <a:ext cx="10945813" cy="492443"/>
          </a:xfrm>
          <a:prstGeom prst="rect">
            <a:avLst/>
          </a:prstGeom>
          <a:noFill/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5BE63C-8C0C-FC75-3DF2-F8F96A3C87BE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22299" y="1536700"/>
            <a:ext cx="10945813" cy="4559301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9B4362-70A2-3ADC-C4AA-ADA6E4E09C94}"/>
              </a:ext>
            </a:extLst>
          </p:cNvPr>
          <p:cNvSpPr>
            <a:spLocks/>
          </p:cNvSpPr>
          <p:nvPr userDrawn="1"/>
        </p:nvSpPr>
        <p:spPr bwMode="ltGray">
          <a:xfrm>
            <a:off x="619125" y="6400165"/>
            <a:ext cx="326598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defTabSz="8143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charset="0"/>
                <a:cs typeface="CiscoSansTT Light" panose="020B0503020201020303" pitchFamily="34" charset="0"/>
              </a:rPr>
              <a:t>© 2026 Cisco and/or its affiliates. All rights reserved.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42B348-7CFA-9BD7-7FBA-A3E160A67776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4206875" y="6400165"/>
            <a:ext cx="3775075" cy="457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kumimoji="0" lang="en-US" sz="700" b="0" i="0" u="none" strike="noStrike" kern="1200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charset="0"/>
                <a:cs typeface="CiscoSansTT Light" panose="020B0503020201020303" pitchFamily="34" charset="0"/>
              </a:defRPr>
            </a:lvl1pPr>
          </a:lstStyle>
          <a:p>
            <a:pPr defTabSz="814318">
              <a:defRPr/>
            </a:pPr>
            <a:r>
              <a:rPr lang="en-US"/>
              <a:t>Session ID: BRKSEC-XXXX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ECAE8E-F596-3416-3914-B7C065191A87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9115425" y="6398991"/>
            <a:ext cx="1693863" cy="4572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kumimoji="0" lang="en-US" sz="700" b="0" i="0" u="none" strike="noStrike" kern="1200" cap="none" spc="0" normalizeH="0" baseline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charset="0"/>
                <a:cs typeface="CiscoSansTT Light" panose="020B0503020201020303" pitchFamily="34" charset="0"/>
              </a:defRPr>
            </a:lvl1pPr>
          </a:lstStyle>
          <a:p>
            <a:fld id="{C3C42FAE-7A31-41D3-A712-51D9B15D0B1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7" descr="Cisco Logo">
            <a:extLst>
              <a:ext uri="{FF2B5EF4-FFF2-40B4-BE49-F238E27FC236}">
                <a16:creationId xmlns:a16="http://schemas.microsoft.com/office/drawing/2014/main" id="{E912C7E4-465D-A60D-49E8-6866FAAE655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rcRect/>
          <a:stretch/>
        </p:blipFill>
        <p:spPr>
          <a:xfrm>
            <a:off x="11224814" y="6309995"/>
            <a:ext cx="348061" cy="1828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AE3397-B7E0-F9B7-D1AC-C859F3CFC5AF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315700" y="6672580"/>
            <a:ext cx="833438" cy="107722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700" dirty="0">
                <a:solidFill>
                  <a:schemeClr val="bg2"/>
                </a:solidFill>
                <a:latin typeface="Aptos" panose="020B0004020202020204" pitchFamily="34" charset="0"/>
                <a:ea typeface="Inter" panose="02000503000000020004" pitchFamily="2" charset="0"/>
                <a:cs typeface="Inter" panose="02000503000000020004" pitchFamily="2" charset="0"/>
              </a:rPr>
              <a:t>Cisco Confidential</a:t>
            </a:r>
          </a:p>
        </p:txBody>
      </p:sp>
    </p:spTree>
    <p:extLst>
      <p:ext uri="{BB962C8B-B14F-4D97-AF65-F5344CB8AC3E}">
        <p14:creationId xmlns:p14="http://schemas.microsoft.com/office/powerpoint/2010/main" val="40260366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00" r:id="rId1"/>
    <p:sldLayoutId id="2147484302" r:id="rId2"/>
    <p:sldLayoutId id="2147484311" r:id="rId3"/>
    <p:sldLayoutId id="2147484308" r:id="rId4"/>
    <p:sldLayoutId id="2147484294" r:id="rId5"/>
    <p:sldLayoutId id="2147484295" r:id="rId6"/>
    <p:sldLayoutId id="2147484296" r:id="rId7"/>
    <p:sldLayoutId id="2147484310" r:id="rId8"/>
    <p:sldLayoutId id="2147484315" r:id="rId9"/>
    <p:sldLayoutId id="2147484307" r:id="rId10"/>
    <p:sldLayoutId id="2147484304" r:id="rId11"/>
    <p:sldLayoutId id="2147484303" r:id="rId12"/>
    <p:sldLayoutId id="2147484305" r:id="rId13"/>
    <p:sldLayoutId id="2147484246" r:id="rId14"/>
    <p:sldLayoutId id="2147484299" r:id="rId15"/>
    <p:sldLayoutId id="2147484247" r:id="rId16"/>
    <p:sldLayoutId id="2147484248" r:id="rId17"/>
    <p:sldLayoutId id="2147484249" r:id="rId18"/>
    <p:sldLayoutId id="2147484250" r:id="rId19"/>
    <p:sldLayoutId id="2147484251" r:id="rId20"/>
    <p:sldLayoutId id="2147484253" r:id="rId21"/>
    <p:sldLayoutId id="2147484254" r:id="rId22"/>
    <p:sldLayoutId id="2147484256" r:id="rId23"/>
    <p:sldLayoutId id="2147484252" r:id="rId24"/>
    <p:sldLayoutId id="2147484255" r:id="rId25"/>
    <p:sldLayoutId id="2147484257" r:id="rId26"/>
    <p:sldLayoutId id="2147484258" r:id="rId27"/>
    <p:sldLayoutId id="2147484259" r:id="rId28"/>
    <p:sldLayoutId id="2147484260" r:id="rId29"/>
    <p:sldLayoutId id="2147484261" r:id="rId30"/>
    <p:sldLayoutId id="2147484262" r:id="rId31"/>
    <p:sldLayoutId id="2147484263" r:id="rId32"/>
    <p:sldLayoutId id="2147484264" r:id="rId33"/>
    <p:sldLayoutId id="2147484265" r:id="rId34"/>
    <p:sldLayoutId id="2147484266" r:id="rId35"/>
    <p:sldLayoutId id="2147484267" r:id="rId36"/>
    <p:sldLayoutId id="2147484268" r:id="rId37"/>
    <p:sldLayoutId id="2147484269" r:id="rId38"/>
    <p:sldLayoutId id="2147484270" r:id="rId39"/>
    <p:sldLayoutId id="2147484271" r:id="rId40"/>
    <p:sldLayoutId id="2147484272" r:id="rId41"/>
    <p:sldLayoutId id="2147484273" r:id="rId42"/>
    <p:sldLayoutId id="2147484309" r:id="rId43"/>
    <p:sldLayoutId id="2147484312" r:id="rId44"/>
    <p:sldLayoutId id="2147484274" r:id="rId45"/>
    <p:sldLayoutId id="2147484275" r:id="rId46"/>
    <p:sldLayoutId id="2147484276" r:id="rId47"/>
    <p:sldLayoutId id="2147484277" r:id="rId48"/>
    <p:sldLayoutId id="2147484278" r:id="rId49"/>
    <p:sldLayoutId id="2147484279" r:id="rId50"/>
    <p:sldLayoutId id="2147484286" r:id="rId51"/>
    <p:sldLayoutId id="2147484280" r:id="rId52"/>
    <p:sldLayoutId id="2147484306" r:id="rId53"/>
    <p:sldLayoutId id="2147484281" r:id="rId54"/>
    <p:sldLayoutId id="2147484282" r:id="rId55"/>
    <p:sldLayoutId id="2147484283" r:id="rId56"/>
    <p:sldLayoutId id="2147484284" r:id="rId57"/>
    <p:sldLayoutId id="2147484285" r:id="rId58"/>
    <p:sldLayoutId id="2147484287" r:id="rId59"/>
    <p:sldLayoutId id="2147484288" r:id="rId60"/>
    <p:sldLayoutId id="2147484289" r:id="rId61"/>
    <p:sldLayoutId id="2147484298" r:id="rId62"/>
    <p:sldLayoutId id="2147484292" r:id="rId63"/>
    <p:sldLayoutId id="2147484301" r:id="rId64"/>
    <p:sldLayoutId id="2147484293" r:id="rId6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indent="0" algn="l" defTabSz="912276" rtl="0" eaLnBrk="1" fontAlgn="base" hangingPunct="1">
        <a:lnSpc>
          <a:spcPct val="90000"/>
        </a:lnSpc>
        <a:spcBef>
          <a:spcPct val="0"/>
        </a:spcBef>
        <a:spcAft>
          <a:spcPct val="0"/>
        </a:spcAft>
        <a:buClrTx/>
        <a:buSzPct val="70000"/>
        <a:buFont typeface="Arial" panose="020B0604020202020204" pitchFamily="34" charset="0"/>
        <a:buNone/>
        <a:defRPr lang="en-US" sz="3200" b="0" i="0" u="none" kern="1200" dirty="0">
          <a:solidFill>
            <a:schemeClr val="bg1"/>
          </a:solidFill>
          <a:latin typeface="+mj-lt"/>
          <a:ea typeface="CiscoSansTT Thin" charset="0"/>
          <a:cs typeface="CiscoSansTT Thin" charset="0"/>
        </a:defRPr>
      </a:lvl1pPr>
      <a:lvl2pPr algn="l" defTabSz="912276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267">
          <a:solidFill>
            <a:srgbClr val="676767"/>
          </a:solidFill>
          <a:latin typeface="Arial" charset="0"/>
          <a:ea typeface="ＭＳ Ｐゴシック" charset="0"/>
        </a:defRPr>
      </a:lvl2pPr>
      <a:lvl3pPr algn="l" defTabSz="912276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267">
          <a:solidFill>
            <a:srgbClr val="676767"/>
          </a:solidFill>
          <a:latin typeface="Arial" charset="0"/>
          <a:ea typeface="ＭＳ Ｐゴシック" charset="0"/>
        </a:defRPr>
      </a:lvl3pPr>
      <a:lvl4pPr algn="l" defTabSz="912276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267">
          <a:solidFill>
            <a:srgbClr val="676767"/>
          </a:solidFill>
          <a:latin typeface="Arial" charset="0"/>
          <a:ea typeface="ＭＳ Ｐゴシック" charset="0"/>
        </a:defRPr>
      </a:lvl4pPr>
      <a:lvl5pPr algn="l" defTabSz="912276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267">
          <a:solidFill>
            <a:srgbClr val="676767"/>
          </a:solidFill>
          <a:latin typeface="Arial" charset="0"/>
          <a:ea typeface="ＭＳ Ｐゴシック" charset="0"/>
        </a:defRPr>
      </a:lvl5pPr>
      <a:lvl6pPr marL="609595" algn="l" defTabSz="912276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267">
          <a:solidFill>
            <a:srgbClr val="676767"/>
          </a:solidFill>
          <a:latin typeface="Arial" charset="0"/>
          <a:ea typeface="ＭＳ Ｐゴシック" charset="0"/>
        </a:defRPr>
      </a:lvl6pPr>
      <a:lvl7pPr marL="1219190" algn="l" defTabSz="912276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267">
          <a:solidFill>
            <a:srgbClr val="676767"/>
          </a:solidFill>
          <a:latin typeface="Arial" charset="0"/>
          <a:ea typeface="ＭＳ Ｐゴシック" charset="0"/>
        </a:defRPr>
      </a:lvl7pPr>
      <a:lvl8pPr marL="1828785" algn="l" defTabSz="912276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267">
          <a:solidFill>
            <a:srgbClr val="676767"/>
          </a:solidFill>
          <a:latin typeface="Arial" charset="0"/>
          <a:ea typeface="ＭＳ Ｐゴシック" charset="0"/>
        </a:defRPr>
      </a:lvl8pPr>
      <a:lvl9pPr marL="2438379" algn="l" defTabSz="912276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4267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82880" indent="-182880" algn="l" defTabSz="912276" rtl="0" eaLnBrk="1" fontAlgn="base" hangingPunct="1">
        <a:lnSpc>
          <a:spcPct val="100000"/>
        </a:lnSpc>
        <a:spcBef>
          <a:spcPts val="0"/>
        </a:spcBef>
        <a:spcAft>
          <a:spcPts val="1000"/>
        </a:spcAft>
        <a:buClr>
          <a:schemeClr val="bg1"/>
        </a:buClr>
        <a:buSzPct val="100000"/>
        <a:buFont typeface="Arial" panose="020B0604020202020204" pitchFamily="34" charset="0"/>
        <a:buChar char="•"/>
        <a:defRPr lang="en-US" sz="2000" kern="1200" dirty="0">
          <a:solidFill>
            <a:schemeClr val="bg1"/>
          </a:solidFill>
          <a:latin typeface="+mn-lt"/>
          <a:ea typeface="ＭＳ Ｐゴシック" charset="0"/>
          <a:cs typeface="CiscoSans"/>
        </a:defRPr>
      </a:lvl1pPr>
      <a:lvl2pPr marL="365760" indent="-182880" algn="l" defTabSz="912276" rtl="0" eaLnBrk="1" fontAlgn="base" hangingPunct="1">
        <a:lnSpc>
          <a:spcPct val="100000"/>
        </a:lnSpc>
        <a:spcBef>
          <a:spcPts val="0"/>
        </a:spcBef>
        <a:spcAft>
          <a:spcPts val="1000"/>
        </a:spcAft>
        <a:buClr>
          <a:schemeClr val="bg1"/>
        </a:buClr>
        <a:buSzPct val="100000"/>
        <a:buFont typeface="Arial" panose="020B0604020202020204" pitchFamily="34" charset="0"/>
        <a:buChar char="•"/>
        <a:defRPr lang="en-US" sz="1800" kern="1200" dirty="0">
          <a:solidFill>
            <a:schemeClr val="bg1"/>
          </a:solidFill>
          <a:latin typeface="+mn-lt"/>
          <a:ea typeface="ＭＳ Ｐゴシック" charset="0"/>
          <a:cs typeface="CiscoSans"/>
        </a:defRPr>
      </a:lvl2pPr>
      <a:lvl3pPr marL="548640" indent="-182880" algn="l" defTabSz="912276" rtl="0" eaLnBrk="1" fontAlgn="base" hangingPunct="1">
        <a:lnSpc>
          <a:spcPct val="100000"/>
        </a:lnSpc>
        <a:spcBef>
          <a:spcPts val="0"/>
        </a:spcBef>
        <a:spcAft>
          <a:spcPts val="1000"/>
        </a:spcAft>
        <a:buClr>
          <a:schemeClr val="bg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bg1"/>
          </a:solidFill>
          <a:latin typeface="+mn-lt"/>
          <a:ea typeface="ＭＳ Ｐゴシック" charset="0"/>
          <a:cs typeface="CiscoSans"/>
        </a:defRPr>
      </a:lvl3pPr>
      <a:lvl4pPr marL="731520" indent="-182880" algn="l" defTabSz="912276" rtl="0" eaLnBrk="1" fontAlgn="base" hangingPunct="1">
        <a:lnSpc>
          <a:spcPct val="100000"/>
        </a:lnSpc>
        <a:spcBef>
          <a:spcPts val="0"/>
        </a:spcBef>
        <a:spcAft>
          <a:spcPts val="1000"/>
        </a:spcAft>
        <a:buClr>
          <a:schemeClr val="bg1"/>
        </a:buClr>
        <a:buSzPct val="100000"/>
        <a:buFont typeface="Arial" panose="020B0604020202020204" pitchFamily="34" charset="0"/>
        <a:buChar char="•"/>
        <a:defRPr lang="en-US" sz="1400" kern="1200" dirty="0">
          <a:solidFill>
            <a:schemeClr val="bg1"/>
          </a:solidFill>
          <a:latin typeface="+mn-lt"/>
          <a:ea typeface="ＭＳ Ｐゴシック" charset="0"/>
          <a:cs typeface="CiscoSans"/>
        </a:defRPr>
      </a:lvl4pPr>
      <a:lvl5pPr marL="914400" indent="-182880" algn="l" defTabSz="912276" rtl="0" eaLnBrk="1" fontAlgn="base" hangingPunct="1">
        <a:lnSpc>
          <a:spcPct val="100000"/>
        </a:lnSpc>
        <a:spcBef>
          <a:spcPts val="0"/>
        </a:spcBef>
        <a:spcAft>
          <a:spcPts val="1000"/>
        </a:spcAft>
        <a:buClr>
          <a:schemeClr val="bg1"/>
        </a:buClr>
        <a:buSzPct val="100000"/>
        <a:buFont typeface="Arial" panose="020B0604020202020204" pitchFamily="34" charset="0"/>
        <a:buChar char="•"/>
        <a:defRPr lang="en-US" sz="1200" kern="1200" dirty="0">
          <a:solidFill>
            <a:schemeClr val="bg1"/>
          </a:solidFill>
          <a:latin typeface="+mn-lt"/>
          <a:ea typeface="ＭＳ Ｐゴシック" charset="0"/>
          <a:cs typeface="CiscoSans"/>
        </a:defRPr>
      </a:lvl5pPr>
      <a:lvl6pPr marL="1151798" indent="-228592" algn="l" defTabSz="914362" rtl="0" eaLnBrk="1" latinLnBrk="0" hangingPunct="1">
        <a:spcBef>
          <a:spcPts val="800"/>
        </a:spcBef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247781" indent="-228561" algn="l" defTabSz="914362" rtl="0" eaLnBrk="1" latinLnBrk="0" hangingPunct="1">
        <a:spcBef>
          <a:spcPts val="800"/>
        </a:spcBef>
        <a:buFont typeface="Arial" pitchFamily="34" charset="0"/>
        <a:buChar char="•"/>
        <a:defRPr sz="1067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267" indent="0" algn="l" defTabSz="914362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8" indent="-228592" algn="l" defTabSz="91436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6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62" algn="l" defTabSz="91436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2" algn="l" defTabSz="91436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5" algn="l" defTabSz="91436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3" algn="l" defTabSz="91436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6" algn="l" defTabSz="91436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7" algn="l" defTabSz="91436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0" algn="l" defTabSz="914362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1" orient="horz" pos="2160" userDrawn="1">
          <p15:clr>
            <a:srgbClr val="F26B43"/>
          </p15:clr>
        </p15:guide>
        <p15:guide id="67" pos="390" userDrawn="1">
          <p15:clr>
            <a:srgbClr val="F26B43"/>
          </p15:clr>
        </p15:guide>
        <p15:guide id="68" pos="7290" userDrawn="1">
          <p15:clr>
            <a:srgbClr val="F26B43"/>
          </p15:clr>
        </p15:guide>
        <p15:guide id="69" pos="3840" userDrawn="1">
          <p15:clr>
            <a:srgbClr val="F26B43"/>
          </p15:clr>
        </p15:guide>
        <p15:guide id="70" orient="horz" pos="3845" userDrawn="1">
          <p15:clr>
            <a:srgbClr val="9FCC3B"/>
          </p15:clr>
        </p15:guide>
        <p15:guide id="71" orient="horz" pos="392" userDrawn="1">
          <p15:clr>
            <a:srgbClr val="F26B43"/>
          </p15:clr>
        </p15:guide>
        <p15:guide id="73" orient="horz" pos="2694" userDrawn="1">
          <p15:clr>
            <a:srgbClr val="A4A3A4"/>
          </p15:clr>
        </p15:guide>
        <p15:guide id="74" orient="horz" pos="584" userDrawn="1">
          <p15:clr>
            <a:srgbClr val="A4A3A4"/>
          </p15:clr>
        </p15:guide>
        <p15:guide id="75" orient="horz" pos="1734" userDrawn="1">
          <p15:clr>
            <a:srgbClr val="A4A3A4"/>
          </p15:clr>
        </p15:guide>
        <p15:guide id="76" orient="horz" pos="2310" userDrawn="1">
          <p15:clr>
            <a:srgbClr val="A4A3A4"/>
          </p15:clr>
        </p15:guide>
        <p15:guide id="77" orient="horz" pos="4090" userDrawn="1">
          <p15:clr>
            <a:srgbClr val="F26B43"/>
          </p15:clr>
        </p15:guide>
        <p15:guide id="78" orient="horz" pos="1159" userDrawn="1">
          <p15:clr>
            <a:srgbClr val="A4A3A4"/>
          </p15:clr>
        </p15:guide>
        <p15:guide id="79" orient="horz" pos="1351" userDrawn="1">
          <p15:clr>
            <a:srgbClr val="A4A3A4"/>
          </p15:clr>
        </p15:guide>
        <p15:guide id="80" orient="horz" pos="1543" userDrawn="1">
          <p15:clr>
            <a:srgbClr val="A4A3A4"/>
          </p15:clr>
        </p15:guide>
        <p15:guide id="81" pos="756" userDrawn="1">
          <p15:clr>
            <a:srgbClr val="A4A3A4"/>
          </p15:clr>
        </p15:guide>
        <p15:guide id="82" pos="984" userDrawn="1">
          <p15:clr>
            <a:srgbClr val="A4A3A4"/>
          </p15:clr>
        </p15:guide>
        <p15:guide id="83" pos="1351" userDrawn="1">
          <p15:clr>
            <a:srgbClr val="A4A3A4"/>
          </p15:clr>
        </p15:guide>
        <p15:guide id="84" pos="1577" userDrawn="1">
          <p15:clr>
            <a:srgbClr val="A4A3A4"/>
          </p15:clr>
        </p15:guide>
        <p15:guide id="85" pos="1945" userDrawn="1">
          <p15:clr>
            <a:srgbClr val="A4A3A4"/>
          </p15:clr>
        </p15:guide>
        <p15:guide id="86" pos="2172" userDrawn="1">
          <p15:clr>
            <a:srgbClr val="A4A3A4"/>
          </p15:clr>
        </p15:guide>
        <p15:guide id="87" pos="2537" userDrawn="1">
          <p15:clr>
            <a:srgbClr val="A4A3A4"/>
          </p15:clr>
        </p15:guide>
        <p15:guide id="88" pos="2766" userDrawn="1">
          <p15:clr>
            <a:srgbClr val="A4A3A4"/>
          </p15:clr>
        </p15:guide>
        <p15:guide id="89" pos="3131" userDrawn="1">
          <p15:clr>
            <a:srgbClr val="A4A3A4"/>
          </p15:clr>
        </p15:guide>
        <p15:guide id="90" pos="3359" userDrawn="1">
          <p15:clr>
            <a:srgbClr val="A4A3A4"/>
          </p15:clr>
        </p15:guide>
        <p15:guide id="91" pos="3725" userDrawn="1">
          <p15:clr>
            <a:srgbClr val="A4A3A4"/>
          </p15:clr>
        </p15:guide>
        <p15:guide id="92" pos="3954" userDrawn="1">
          <p15:clr>
            <a:srgbClr val="A4A3A4"/>
          </p15:clr>
        </p15:guide>
        <p15:guide id="93" pos="4320" userDrawn="1">
          <p15:clr>
            <a:srgbClr val="A4A3A4"/>
          </p15:clr>
        </p15:guide>
        <p15:guide id="94" pos="4549" userDrawn="1">
          <p15:clr>
            <a:srgbClr val="A4A3A4"/>
          </p15:clr>
        </p15:guide>
        <p15:guide id="95" pos="4913" userDrawn="1">
          <p15:clr>
            <a:srgbClr val="A4A3A4"/>
          </p15:clr>
        </p15:guide>
        <p15:guide id="96" pos="5144" userDrawn="1">
          <p15:clr>
            <a:srgbClr val="A4A3A4"/>
          </p15:clr>
        </p15:guide>
        <p15:guide id="97" pos="5508" userDrawn="1">
          <p15:clr>
            <a:srgbClr val="A4A3A4"/>
          </p15:clr>
        </p15:guide>
        <p15:guide id="98" pos="5738" userDrawn="1">
          <p15:clr>
            <a:srgbClr val="A4A3A4"/>
          </p15:clr>
        </p15:guide>
        <p15:guide id="99" pos="6333" userDrawn="1">
          <p15:clr>
            <a:srgbClr val="A4A3A4"/>
          </p15:clr>
        </p15:guide>
        <p15:guide id="101" pos="6697" userDrawn="1">
          <p15:clr>
            <a:srgbClr val="A4A3A4"/>
          </p15:clr>
        </p15:guide>
        <p15:guide id="102" pos="6925" userDrawn="1">
          <p15:clr>
            <a:srgbClr val="A4A3A4"/>
          </p15:clr>
        </p15:guide>
        <p15:guide id="103" orient="horz" pos="776" userDrawn="1">
          <p15:clr>
            <a:srgbClr val="A4A3A4"/>
          </p15:clr>
        </p15:guide>
        <p15:guide id="104" orient="horz" pos="968" userDrawn="1">
          <p15:clr>
            <a:srgbClr val="A4A3A4"/>
          </p15:clr>
        </p15:guide>
        <p15:guide id="105" orient="horz" pos="1926" userDrawn="1">
          <p15:clr>
            <a:srgbClr val="A4A3A4"/>
          </p15:clr>
        </p15:guide>
        <p15:guide id="106" orient="horz" pos="2885" userDrawn="1">
          <p15:clr>
            <a:srgbClr val="A4A3A4"/>
          </p15:clr>
        </p15:guide>
        <p15:guide id="107" orient="horz" pos="3077" userDrawn="1">
          <p15:clr>
            <a:srgbClr val="A4A3A4"/>
          </p15:clr>
        </p15:guide>
        <p15:guide id="108" orient="horz" pos="3269" userDrawn="1">
          <p15:clr>
            <a:srgbClr val="A4A3A4"/>
          </p15:clr>
        </p15:guide>
        <p15:guide id="109" orient="horz" pos="3460" userDrawn="1">
          <p15:clr>
            <a:srgbClr val="A4A3A4"/>
          </p15:clr>
        </p15:guide>
        <p15:guide id="110" orient="horz" pos="3652" userDrawn="1">
          <p15:clr>
            <a:srgbClr val="A4A3A4"/>
          </p15:clr>
        </p15:guide>
        <p15:guide id="111" orient="horz" pos="2118" userDrawn="1">
          <p15:clr>
            <a:srgbClr val="A4A3A4"/>
          </p15:clr>
        </p15:guide>
        <p15:guide id="112" orient="horz" pos="4037" userDrawn="1">
          <p15:clr>
            <a:srgbClr val="A4A3A4"/>
          </p15:clr>
        </p15:guide>
        <p15:guide id="113" orient="horz" pos="366" userDrawn="1">
          <p15:clr>
            <a:srgbClr val="FDE53C"/>
          </p15:clr>
        </p15:guide>
        <p15:guide id="115" pos="870" userDrawn="1">
          <p15:clr>
            <a:srgbClr val="9FCC3B"/>
          </p15:clr>
        </p15:guide>
        <p15:guide id="116" pos="1464" userDrawn="1">
          <p15:clr>
            <a:srgbClr val="9FCC3B"/>
          </p15:clr>
        </p15:guide>
        <p15:guide id="117" pos="2064" userDrawn="1">
          <p15:clr>
            <a:srgbClr val="9FCC3B"/>
          </p15:clr>
        </p15:guide>
        <p15:guide id="118" pos="2650" userDrawn="1">
          <p15:clr>
            <a:srgbClr val="9FCC3B"/>
          </p15:clr>
        </p15:guide>
        <p15:guide id="119" pos="3246" userDrawn="1">
          <p15:clr>
            <a:srgbClr val="9FCC3B"/>
          </p15:clr>
        </p15:guide>
        <p15:guide id="120" pos="4433" userDrawn="1">
          <p15:clr>
            <a:srgbClr val="9FCC3B"/>
          </p15:clr>
        </p15:guide>
        <p15:guide id="121" pos="5027" userDrawn="1">
          <p15:clr>
            <a:srgbClr val="9FCC3B"/>
          </p15:clr>
        </p15:guide>
        <p15:guide id="122" pos="5620" userDrawn="1">
          <p15:clr>
            <a:srgbClr val="9FCC3B"/>
          </p15:clr>
        </p15:guide>
        <p15:guide id="123" pos="6809" userDrawn="1">
          <p15:clr>
            <a:srgbClr val="9FCC3B"/>
          </p15:clr>
        </p15:guide>
        <p15:guide id="124" pos="6215" userDrawn="1">
          <p15:clr>
            <a:srgbClr val="9FCC3B"/>
          </p15:clr>
        </p15:guide>
        <p15:guide id="126" orient="horz" pos="229" userDrawn="1">
          <p15:clr>
            <a:srgbClr val="A4A3A4"/>
          </p15:clr>
        </p15:guide>
        <p15:guide id="127" orient="horz" pos="2502" userDrawn="1">
          <p15:clr>
            <a:srgbClr val="A4A3A4"/>
          </p15:clr>
        </p15:guide>
        <p15:guide id="128" pos="6101" userDrawn="1">
          <p15:clr>
            <a:srgbClr val="A4A3A4"/>
          </p15:clr>
        </p15:guide>
        <p15:guide id="129" orient="horz" pos="4117" userDrawn="1">
          <p15:clr>
            <a:srgbClr val="FDE53C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8.png"/><Relationship Id="rId3" Type="http://schemas.openxmlformats.org/officeDocument/2006/relationships/image" Target="../media/image1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9.png"/><Relationship Id="rId3" Type="http://schemas.openxmlformats.org/officeDocument/2006/relationships/image" Target="../media/image1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1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11.png"/><Relationship Id="rId3" Type="http://schemas.openxmlformats.org/officeDocument/2006/relationships/image" Target="../media/image1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12.png"/><Relationship Id="rId3" Type="http://schemas.openxmlformats.org/officeDocument/2006/relationships/image" Target="../media/image1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299" y="1184107"/>
            <a:ext cx="7177088" cy="1593855"/>
          </a:xfrm>
        </p:spPr>
        <p:txBody>
          <a:bodyPr wrap="square"/>
          <a:lstStyle/>
          <a:p>
            <a:r>
              <a:rPr sz="3200" dirty="0">
                <a:latin typeface="CiscoSansTT"/>
              </a:rPr>
              <a:t>How Long Is Too Long?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32401" y="3012795"/>
            <a:ext cx="7177088" cy="230182"/>
          </a:xfrm>
        </p:spPr>
        <p:txBody>
          <a:bodyPr wrap="square"/>
          <a:lstStyle/>
          <a:p>
            <a:r>
              <a:rPr sz="2400" dirty="0">
                <a:latin typeface="CiscoSansTT"/>
              </a:rPr>
              <a:t>Right-Sizing QNAME Minimization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 wrap="square"/>
          <a:lstStyle/>
          <a:p>
            <a:r>
              <a:rPr sz="2000">
                <a:latin typeface="CiscoSansTT"/>
              </a:rPr>
              <a:t>DNS-OARC 47  ·  Vancouver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96000" y="6650000"/>
            <a:ext cx="2000000" cy="1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808080"/>
                </a:solidFill>
              </a:defRPr>
            </a:pPr>
            <a:r>
              <a:rPr>
                <a:latin typeface="CiscoSansT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2299" y="4665425"/>
            <a:ext cx="71770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sz="2000" dirty="0">
                <a:solidFill>
                  <a:schemeClr val="bg1"/>
                </a:solidFill>
                <a:latin typeface="CiscoSansTT"/>
              </a:rPr>
              <a:t>Adam Phelps</a:t>
            </a:r>
          </a:p>
          <a:p>
            <a:pPr>
              <a:defRPr sz="1400"/>
            </a:pPr>
            <a:r>
              <a:rPr sz="2000" dirty="0">
                <a:solidFill>
                  <a:schemeClr val="bg1"/>
                </a:solidFill>
                <a:latin typeface="CiscoSansTT"/>
              </a:rPr>
              <a:t>Prashanth Suvarna</a:t>
            </a:r>
          </a:p>
          <a:p>
            <a:pPr>
              <a:defRPr sz="1400"/>
            </a:pPr>
            <a:r>
              <a:rPr sz="2000" dirty="0">
                <a:solidFill>
                  <a:schemeClr val="bg1"/>
                </a:solidFill>
                <a:latin typeface="CiscoSansTT"/>
              </a:rPr>
              <a:t>Sean Mooney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3200">
                <a:latin typeface="CiscoSansTT"/>
              </a:rPr>
              <a:t>A Normal DNS Lookup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96000" y="6650000"/>
            <a:ext cx="2000000" cy="1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808080"/>
                </a:solidFill>
              </a:defRPr>
            </a:pPr>
            <a:r>
              <a:rPr>
                <a:latin typeface="CiscoSansTT"/>
              </a:rPr>
              <a:t>2</a:t>
            </a:r>
          </a:p>
        </p:txBody>
      </p:sp>
      <p:pic>
        <p:nvPicPr>
          <p:cNvPr id="5" name="Picture 4" descr="diagram_a_without_minimiz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542" y="1228724"/>
            <a:ext cx="10296156" cy="48672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3200">
                <a:latin typeface="CiscoSansTT"/>
              </a:rPr>
              <a:t>QNAME Minimization: The Walk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96000" y="6650000"/>
            <a:ext cx="2000000" cy="1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808080"/>
                </a:solidFill>
              </a:defRPr>
            </a:pPr>
            <a:r>
              <a:rPr>
                <a:latin typeface="CiscoSansTT"/>
              </a:rPr>
              <a:t>3</a:t>
            </a:r>
          </a:p>
        </p:txBody>
      </p:sp>
      <p:pic>
        <p:nvPicPr>
          <p:cNvPr id="5" name="Picture 4" descr="diagram_b_with_minimiz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542" y="1228724"/>
            <a:ext cx="10296156" cy="48672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 wrap="square"/>
          <a:lstStyle/>
          <a:p>
            <a:r>
              <a:rPr sz="2000" dirty="0">
                <a:latin typeface="CiscoSansTT"/>
              </a:rPr>
              <a:t>RFC 9156: a cap is required</a:t>
            </a:r>
          </a:p>
          <a:p>
            <a:r>
              <a:rPr sz="2000" dirty="0">
                <a:latin typeface="CiscoSansTT"/>
              </a:rPr>
              <a:t>Recommended value: 10</a:t>
            </a:r>
          </a:p>
          <a:p>
            <a:r>
              <a:rPr sz="2000" dirty="0">
                <a:latin typeface="CiscoSansTT"/>
              </a:rPr>
              <a:t>Prior art (draft-</a:t>
            </a:r>
            <a:r>
              <a:rPr sz="2000" dirty="0" err="1">
                <a:latin typeface="CiscoSansTT"/>
              </a:rPr>
              <a:t>levine</a:t>
            </a:r>
            <a:r>
              <a:rPr sz="2000" dirty="0">
                <a:latin typeface="CiscoSansTT"/>
              </a:rPr>
              <a:t>-</a:t>
            </a:r>
            <a:r>
              <a:rPr sz="2000" dirty="0" err="1">
                <a:latin typeface="CiscoSansTT"/>
              </a:rPr>
              <a:t>qmin</a:t>
            </a:r>
            <a:r>
              <a:rPr sz="2000" dirty="0">
                <a:latin typeface="CiscoSansTT"/>
              </a:rPr>
              <a:t>-performance) measures traffic increase, not label depth</a:t>
            </a:r>
          </a:p>
          <a:p>
            <a:r>
              <a:rPr sz="2000" dirty="0">
                <a:latin typeface="CiscoSansTT"/>
              </a:rPr>
              <a:t>No fleet-scale </a:t>
            </a:r>
            <a:r>
              <a:rPr lang="en-US" sz="2000" dirty="0">
                <a:latin typeface="CiscoSansTT"/>
              </a:rPr>
              <a:t>label </a:t>
            </a:r>
            <a:r>
              <a:rPr sz="2000" dirty="0">
                <a:latin typeface="CiscoSansTT"/>
              </a:rPr>
              <a:t>depth censu</a:t>
            </a:r>
            <a:r>
              <a:rPr lang="en-US" sz="2000" dirty="0">
                <a:latin typeface="CiscoSansTT"/>
              </a:rPr>
              <a:t>s available</a:t>
            </a:r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3200">
                <a:latin typeface="CiscoSansTT"/>
              </a:rPr>
              <a:t>The Open Question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96000" y="6650000"/>
            <a:ext cx="2000000" cy="1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808080"/>
                </a:solidFill>
              </a:defRPr>
            </a:pPr>
            <a:r>
              <a:rPr>
                <a:latin typeface="CiscoSansTT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 wrap="square"/>
          <a:lstStyle/>
          <a:p>
            <a:r>
              <a:rPr sz="2000" dirty="0">
                <a:latin typeface="CiscoSansTT"/>
              </a:rPr>
              <a:t>48 datacenters, worldwide</a:t>
            </a:r>
          </a:p>
          <a:p>
            <a:r>
              <a:rPr sz="2000" dirty="0">
                <a:latin typeface="CiscoSansTT"/>
              </a:rPr>
              <a:t>3 trillion client queries</a:t>
            </a:r>
          </a:p>
          <a:p>
            <a:r>
              <a:rPr sz="2000" dirty="0">
                <a:latin typeface="CiscoSansTT"/>
              </a:rPr>
              <a:t>934 billion upstream-resolved target names</a:t>
            </a:r>
          </a:p>
          <a:p>
            <a:r>
              <a:rPr sz="2000" dirty="0">
                <a:latin typeface="CiscoSansTT"/>
              </a:rPr>
              <a:t>Two passive counters</a:t>
            </a:r>
          </a:p>
          <a:p>
            <a:r>
              <a:rPr sz="2000" dirty="0">
                <a:latin typeface="CiscoSansTT"/>
              </a:rPr>
              <a:t>Zero behavior change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3200">
                <a:latin typeface="CiscoSansTT"/>
              </a:rPr>
              <a:t>Methodology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96000" y="6650000"/>
            <a:ext cx="2000000" cy="1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808080"/>
                </a:solidFill>
              </a:defRPr>
            </a:pPr>
            <a:r>
              <a:rPr>
                <a:latin typeface="CiscoSansTT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3200">
                <a:latin typeface="CiscoSansTT"/>
              </a:rPr>
              <a:t>How Deep Are Real DNS Queries?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96000" y="6650000"/>
            <a:ext cx="2000000" cy="1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808080"/>
                </a:solidFill>
              </a:defRPr>
            </a:pPr>
            <a:r>
              <a:rPr>
                <a:latin typeface="CiscoSansTT"/>
              </a:rPr>
              <a:t>6</a:t>
            </a:r>
          </a:p>
        </p:txBody>
      </p:sp>
      <p:pic>
        <p:nvPicPr>
          <p:cNvPr id="5" name="Picture 4" descr="chart_1a_headline_sh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753" y="1228724"/>
            <a:ext cx="8985734" cy="486727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3200">
                <a:latin typeface="CiscoSansTT"/>
              </a:rPr>
              <a:t>How Much Traffic Keeps the Privacy Benefit?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96000" y="6650000"/>
            <a:ext cx="2000000" cy="1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808080"/>
                </a:solidFill>
              </a:defRPr>
            </a:pPr>
            <a:r>
              <a:rPr>
                <a:latin typeface="CiscoSansTT"/>
              </a:rPr>
              <a:t>7</a:t>
            </a:r>
          </a:p>
        </p:txBody>
      </p:sp>
      <p:pic>
        <p:nvPicPr>
          <p:cNvPr id="5" name="Picture 4" descr="chart_2_cumulative_cover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557" y="1228724"/>
            <a:ext cx="8112125" cy="48672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3200">
                <a:latin typeface="CiscoSansTT"/>
              </a:rPr>
              <a:t>A Cliff, Not a Taper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96000" y="6650000"/>
            <a:ext cx="2000000" cy="1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808080"/>
                </a:solidFill>
              </a:defRPr>
            </a:pPr>
            <a:r>
              <a:rPr>
                <a:latin typeface="CiscoSansTT"/>
              </a:rPr>
              <a:t>8</a:t>
            </a:r>
          </a:p>
        </p:txBody>
      </p:sp>
      <p:pic>
        <p:nvPicPr>
          <p:cNvPr id="5" name="Picture 4" descr="chart_1b_tail_zoo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558" y="1265597"/>
            <a:ext cx="8112122" cy="479352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 wrap="square"/>
          <a:lstStyle/>
          <a:p>
            <a:r>
              <a:rPr sz="2000" dirty="0">
                <a:latin typeface="CiscoSansTT"/>
              </a:rPr>
              <a:t>Real PTR: </a:t>
            </a:r>
            <a:r>
              <a:rPr sz="2000" dirty="0" err="1">
                <a:latin typeface="CiscoSansTT"/>
              </a:rPr>
              <a:t>dns.opendns.com's</a:t>
            </a:r>
            <a:r>
              <a:rPr sz="2000" dirty="0">
                <a:latin typeface="CiscoSansTT"/>
              </a:rPr>
              <a:t> AAAA, reversed —</a:t>
            </a:r>
          </a:p>
          <a:p>
            <a:r>
              <a:rPr sz="2000" dirty="0">
                <a:latin typeface="CiscoSansTT"/>
              </a:rPr>
              <a:t>5.3.0.0.0.0.0.0.0.0.0.0.0.0.0.0.0.0.0.0.5.3.0.0.9.1.1.0.0.2.6.2.ip6.arpa (34 labels)</a:t>
            </a:r>
          </a:p>
          <a:p>
            <a:r>
              <a:rPr sz="2000" dirty="0">
                <a:latin typeface="CiscoSansTT"/>
              </a:rPr>
              <a:t>Cisco Umbrella's top-1M list</a:t>
            </a:r>
            <a:r>
              <a:rPr lang="en-US" dirty="0">
                <a:latin typeface="CiscoSansTT"/>
              </a:rPr>
              <a:t> does contain </a:t>
            </a:r>
            <a:r>
              <a:rPr sz="2000" dirty="0">
                <a:latin typeface="CiscoSansTT"/>
              </a:rPr>
              <a:t>real 34-label ip6.arpa entries</a:t>
            </a:r>
            <a:endParaRPr lang="en-US" sz="2000" dirty="0">
              <a:latin typeface="CiscoSansTT"/>
            </a:endParaRPr>
          </a:p>
          <a:p>
            <a:r>
              <a:rPr lang="en-CA" dirty="0">
                <a:latin typeface="CiscoSansTT"/>
              </a:rPr>
              <a:t>Confirms a known case, not a new discovery</a:t>
            </a:r>
            <a:endParaRPr sz="2000" dirty="0">
              <a:latin typeface="CiscoSansTT"/>
            </a:endParaRPr>
          </a:p>
          <a:p>
            <a:r>
              <a:rPr sz="2000" dirty="0">
                <a:latin typeface="CiscoSansTT"/>
              </a:rPr>
              <a:t>Non-PTR examples, same list — a repeated-label chain under </a:t>
            </a:r>
            <a:r>
              <a:rPr sz="2000" dirty="0" err="1">
                <a:latin typeface="CiscoSansTT"/>
              </a:rPr>
              <a:t>mobile.de</a:t>
            </a:r>
            <a:r>
              <a:rPr sz="2000" dirty="0">
                <a:latin typeface="CiscoSansTT"/>
              </a:rPr>
              <a:t>, at several real depths:</a:t>
            </a:r>
          </a:p>
          <a:p>
            <a:r>
              <a:rPr sz="2000" dirty="0">
                <a:latin typeface="CiscoSansTT"/>
              </a:rPr>
              <a:t>(38 labels) c047.c047.c047...c047.c047.mobile.de</a:t>
            </a:r>
            <a:endParaRPr lang="en-US" dirty="0"/>
          </a:p>
          <a:p>
            <a:r>
              <a:rPr lang="en-US" sz="2000" dirty="0">
                <a:latin typeface="CiscoSansTT"/>
              </a:rPr>
              <a:t>There is a wildcard at </a:t>
            </a:r>
            <a:r>
              <a:rPr lang="en-US" sz="2000" dirty="0" err="1">
                <a:latin typeface="CiscoSansTT"/>
              </a:rPr>
              <a:t>mobile.de</a:t>
            </a:r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3200">
                <a:latin typeface="CiscoSansTT"/>
              </a:rPr>
              <a:t>The Standard Already Knew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96000" y="6650000"/>
            <a:ext cx="2000000" cy="1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808080"/>
                </a:solidFill>
              </a:defRPr>
            </a:pPr>
            <a:r>
              <a:rPr>
                <a:latin typeface="CiscoSansTT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 wrap="square"/>
          <a:lstStyle/>
          <a:p>
            <a:r>
              <a:rPr dirty="0">
                <a:latin typeface="CiscoSansTT"/>
              </a:rPr>
              <a:t>Two separate counters, never linked per query</a:t>
            </a:r>
          </a:p>
          <a:p>
            <a:r>
              <a:rPr dirty="0">
                <a:latin typeface="CiscoSansTT"/>
              </a:rPr>
              <a:t>Counter A ("client"): depth of the original question — one count per query</a:t>
            </a:r>
          </a:p>
          <a:p>
            <a:r>
              <a:rPr dirty="0">
                <a:latin typeface="CiscoSansTT"/>
              </a:rPr>
              <a:t>Counter B ("lookup"): depth of the target name at each resolution step that wasn't a full cache hit — the original name, an NS hostname, a CNAME target, a DS/DNSKEY name — NOT the length of the minimized query actually on the wire</a:t>
            </a:r>
          </a:p>
          <a:p>
            <a:r>
              <a:rPr dirty="0">
                <a:latin typeface="CiscoSansTT"/>
              </a:rPr>
              <a:t>So one client query can log several lookup samples, each at a different, often unrelated depth — not one sample per wire query</a:t>
            </a:r>
          </a:p>
          <a:p>
            <a:r>
              <a:rPr dirty="0">
                <a:latin typeface="CiscoSansTT"/>
              </a:rPr>
              <a:t>Conclusion: you can't divide B by A, bucket-by-bucket, to get "amplification caused by depth-N queries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3200" dirty="0">
                <a:latin typeface="CiscoSansTT"/>
              </a:rPr>
              <a:t>An Honest Caveat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96000" y="6650000"/>
            <a:ext cx="2000000" cy="1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808080"/>
                </a:solidFill>
              </a:defRPr>
            </a:pPr>
            <a:r>
              <a:rPr>
                <a:latin typeface="CiscoSansT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3200">
                <a:latin typeface="CiscoSansTT"/>
              </a:rPr>
              <a:t>Is This Uniform Worldwide?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96000" y="6650000"/>
            <a:ext cx="2000000" cy="1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808080"/>
                </a:solidFill>
              </a:defRPr>
            </a:pPr>
            <a:r>
              <a:rPr>
                <a:latin typeface="CiscoSansTT"/>
              </a:rPr>
              <a:t>11</a:t>
            </a:r>
          </a:p>
        </p:txBody>
      </p:sp>
      <p:pic>
        <p:nvPicPr>
          <p:cNvPr id="5" name="Picture 4" descr="chart_3_continent_tail_sha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557" y="1228724"/>
            <a:ext cx="8112125" cy="48672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 wrap="square"/>
          <a:lstStyle/>
          <a:p>
            <a:r>
              <a:rPr sz="2000" dirty="0">
                <a:latin typeface="CiscoSansTT"/>
              </a:rPr>
              <a:t>13-20 label queries only — a sliver of total traffic</a:t>
            </a:r>
          </a:p>
          <a:p>
            <a:r>
              <a:rPr sz="2000" dirty="0">
                <a:latin typeface="CiscoSansTT"/>
              </a:rPr>
              <a:t>83% of Dallas's queries in th</a:t>
            </a:r>
            <a:r>
              <a:rPr lang="en-US" sz="2000" dirty="0">
                <a:latin typeface="CiscoSansTT"/>
              </a:rPr>
              <a:t>e 13-20 label</a:t>
            </a:r>
            <a:r>
              <a:rPr sz="2000" dirty="0">
                <a:latin typeface="CiscoSansTT"/>
              </a:rPr>
              <a:t> bucket miss cache and go upstream</a:t>
            </a:r>
          </a:p>
          <a:p>
            <a:r>
              <a:rPr sz="2000" dirty="0">
                <a:latin typeface="CiscoSansTT"/>
              </a:rPr>
              <a:t>Everywhere else: only 2-6% of elevated 13-20 traffic goes upstream</a:t>
            </a:r>
          </a:p>
          <a:p>
            <a:r>
              <a:rPr sz="2000" dirty="0">
                <a:latin typeface="CiscoSansTT"/>
              </a:rPr>
              <a:t>Dallas alone carries 69.8% of the fleet's entire upstream load at this depth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3200" dirty="0">
                <a:latin typeface="CiscoSansTT"/>
              </a:rPr>
              <a:t>The Dallas Anomaly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96000" y="6650000"/>
            <a:ext cx="2000000" cy="1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808080"/>
                </a:solidFill>
              </a:defRPr>
            </a:pPr>
            <a:r>
              <a:rPr>
                <a:latin typeface="CiscoSansT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1329131" y="2200789"/>
            <a:ext cx="5295900" cy="1868488"/>
          </a:xfrm>
        </p:spPr>
        <p:txBody>
          <a:bodyPr wrap="square"/>
          <a:lstStyle/>
          <a:p>
            <a:r>
              <a:rPr sz="2000" b="1" dirty="0">
                <a:latin typeface="CiscoSansTT"/>
              </a:rPr>
              <a:t>Reaches authori</a:t>
            </a:r>
            <a:r>
              <a:rPr lang="en-US" sz="2000" b="1" dirty="0">
                <a:latin typeface="CiscoSansTT"/>
              </a:rPr>
              <a:t>ties</a:t>
            </a:r>
            <a:r>
              <a:rPr sz="2000" b="1" dirty="0">
                <a:latin typeface="CiscoSansTT"/>
              </a:rPr>
              <a:t>:</a:t>
            </a:r>
          </a:p>
          <a:p>
            <a:r>
              <a:rPr sz="2000" dirty="0">
                <a:latin typeface="CiscoSansTT"/>
              </a:rPr>
              <a:t>Denver</a:t>
            </a:r>
          </a:p>
          <a:p>
            <a:r>
              <a:rPr sz="2000" dirty="0">
                <a:latin typeface="CiscoSansTT"/>
              </a:rPr>
              <a:t>Palo Alto</a:t>
            </a:r>
          </a:p>
          <a:p>
            <a:r>
              <a:rPr sz="2000" dirty="0">
                <a:latin typeface="CiscoSansTT"/>
              </a:rPr>
              <a:t>Rio de Janeiro</a:t>
            </a:r>
          </a:p>
          <a:p>
            <a:r>
              <a:rPr sz="2000" dirty="0">
                <a:latin typeface="CiscoSansTT"/>
              </a:rPr>
              <a:t>Hong Kong</a:t>
            </a:r>
          </a:p>
          <a:p>
            <a:r>
              <a:rPr sz="2000" dirty="0">
                <a:latin typeface="CiscoSansTT"/>
              </a:rPr>
              <a:t>Chennai</a:t>
            </a:r>
          </a:p>
          <a:p>
            <a:r>
              <a:rPr sz="2000" dirty="0">
                <a:latin typeface="CiscoSansTT"/>
              </a:rPr>
              <a:t>London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6272214" y="2200789"/>
            <a:ext cx="5295900" cy="1868488"/>
          </a:xfrm>
        </p:spPr>
        <p:txBody>
          <a:bodyPr wrap="square"/>
          <a:lstStyle/>
          <a:p>
            <a:r>
              <a:rPr sz="2000" b="1" dirty="0">
                <a:latin typeface="CiscoSansTT"/>
              </a:rPr>
              <a:t>Stays in cache:</a:t>
            </a:r>
          </a:p>
          <a:p>
            <a:r>
              <a:rPr sz="2000" dirty="0">
                <a:latin typeface="CiscoSansTT"/>
              </a:rPr>
              <a:t>Madrid</a:t>
            </a:r>
          </a:p>
          <a:p>
            <a:r>
              <a:rPr sz="2000" dirty="0">
                <a:latin typeface="CiscoSansTT"/>
              </a:rPr>
              <a:t>Prague</a:t>
            </a:r>
          </a:p>
          <a:p>
            <a:r>
              <a:rPr sz="2000" dirty="0">
                <a:latin typeface="CiscoSansTT"/>
              </a:rPr>
              <a:t>Dublin</a:t>
            </a:r>
          </a:p>
          <a:p>
            <a:r>
              <a:rPr sz="2000" dirty="0">
                <a:latin typeface="CiscoSansTT"/>
              </a:rPr>
              <a:t>Mexico City</a:t>
            </a:r>
          </a:p>
          <a:p>
            <a:r>
              <a:rPr sz="2000" dirty="0">
                <a:latin typeface="CiscoSansTT"/>
              </a:rPr>
              <a:t>Seattle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3200">
                <a:latin typeface="CiscoSansTT"/>
              </a:rPr>
              <a:t>What a Cutoff Protects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96000" y="6650000"/>
            <a:ext cx="2000000" cy="1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808080"/>
                </a:solidFill>
              </a:defRPr>
            </a:pPr>
            <a:r>
              <a:rPr>
                <a:latin typeface="CiscoSansTT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126" y="1150000"/>
            <a:ext cx="109489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i="1"/>
            </a:pPr>
            <a:r>
              <a:rPr sz="2000" dirty="0">
                <a:solidFill>
                  <a:schemeClr val="bg1"/>
                </a:solidFill>
                <a:latin typeface="CiscoSansTT"/>
              </a:rPr>
              <a:t>A label-count cap only matters where deep queries aren't cached — that's the traffic worth protecting.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 wrap="square"/>
          <a:lstStyle/>
          <a:p>
            <a:r>
              <a:rPr sz="2000" dirty="0">
                <a:latin typeface="CiscoSansTT"/>
              </a:rPr>
              <a:t>Recommended iteration cap: 8-10 labels</a:t>
            </a:r>
          </a:p>
          <a:p>
            <a:r>
              <a:rPr sz="2000" dirty="0">
                <a:latin typeface="CiscoSansTT"/>
              </a:rPr>
              <a:t>No carve-out for reverse DNS</a:t>
            </a:r>
          </a:p>
          <a:p>
            <a:r>
              <a:rPr sz="2000" dirty="0">
                <a:latin typeface="CiscoSansTT"/>
              </a:rPr>
              <a:t>Check your own fleet</a:t>
            </a:r>
          </a:p>
          <a:p>
            <a:r>
              <a:rPr sz="2000" dirty="0">
                <a:latin typeface="CiscoSansTT"/>
              </a:rPr>
              <a:t>Methodology: cheap, replicable</a:t>
            </a:r>
          </a:p>
          <a:p>
            <a:r>
              <a:rPr sz="2000" dirty="0">
                <a:latin typeface="CiscoSansTT"/>
              </a:rPr>
              <a:t>RFC 9156 (2021) recommended 10</a:t>
            </a:r>
            <a:r>
              <a:rPr lang="en-US" sz="2000" dirty="0">
                <a:latin typeface="CiscoSansTT"/>
              </a:rPr>
              <a:t>.</a:t>
            </a:r>
            <a:r>
              <a:rPr sz="2000" dirty="0">
                <a:latin typeface="CiscoSansTT"/>
              </a:rPr>
              <a:t> </a:t>
            </a:r>
            <a:r>
              <a:rPr lang="en-US" dirty="0">
                <a:latin typeface="CiscoSansTT"/>
              </a:rPr>
              <a:t>O</a:t>
            </a:r>
            <a:r>
              <a:rPr sz="2000" dirty="0">
                <a:latin typeface="CiscoSansTT"/>
              </a:rPr>
              <a:t>ur</a:t>
            </a:r>
            <a:r>
              <a:rPr lang="en-US" sz="2000" dirty="0">
                <a:latin typeface="CiscoSansTT"/>
              </a:rPr>
              <a:t> research</a:t>
            </a:r>
            <a:r>
              <a:rPr sz="2000" dirty="0">
                <a:latin typeface="CiscoSansTT"/>
              </a:rPr>
              <a:t> says they got it right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3200">
                <a:latin typeface="CiscoSansTT"/>
              </a:rPr>
              <a:t>Recommendation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96000" y="6650000"/>
            <a:ext cx="2000000" cy="1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808080"/>
                </a:solidFill>
              </a:defRPr>
            </a:pPr>
            <a:r>
              <a:rPr>
                <a:latin typeface="CiscoSansT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3200">
                <a:latin typeface="CiscoSansTT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96000" y="6650000"/>
            <a:ext cx="2000000" cy="1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808080"/>
                </a:solidFill>
              </a:defRPr>
            </a:pPr>
            <a:r>
              <a:rPr>
                <a:latin typeface="CiscoSansTT"/>
              </a:rP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isco Dark 09-17-2026">
  <a:themeElements>
    <a:clrScheme name="Cisco Dark 4-16-2025">
      <a:dk1>
        <a:srgbClr val="FFFFFF"/>
      </a:dk1>
      <a:lt1>
        <a:srgbClr val="07182D"/>
      </a:lt1>
      <a:dk2>
        <a:srgbClr val="B4B9C0"/>
      </a:dk2>
      <a:lt2>
        <a:srgbClr val="525E6C"/>
      </a:lt2>
      <a:accent1>
        <a:srgbClr val="02C8FF"/>
      </a:accent1>
      <a:accent2>
        <a:srgbClr val="0A60FF"/>
      </a:accent2>
      <a:accent3>
        <a:srgbClr val="FF007F"/>
      </a:accent3>
      <a:accent4>
        <a:srgbClr val="FF9000"/>
      </a:accent4>
      <a:accent5>
        <a:srgbClr val="D6D6D6"/>
      </a:accent5>
      <a:accent6>
        <a:srgbClr val="6B6B6B"/>
      </a:accent6>
      <a:hlink>
        <a:srgbClr val="FFFFFF"/>
      </a:hlink>
      <a:folHlink>
        <a:srgbClr val="C0C0C0"/>
      </a:folHlink>
    </a:clrScheme>
    <a:fontScheme name="Splunk_Inter_04-14-2026">
      <a:majorFont>
        <a:latin typeface="Inter SemiBold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bg2"/>
          </a:solidFill>
        </a:ln>
        <a:effectLst/>
      </a:spPr>
      <a:bodyPr wrap="square" lIns="182880" tIns="182880" rIns="182880" bIns="182880" rtlCol="0" anchor="t" anchorCtr="0">
        <a:spAutoFit/>
      </a:bodyPr>
      <a:lstStyle>
        <a:defPPr algn="l">
          <a:defRPr sz="16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 defTabSz="912276" rtl="0" eaLnBrk="1" fontAlgn="base" hangingPunct="1">
          <a:lnSpc>
            <a:spcPct val="100000"/>
          </a:lnSpc>
          <a:spcBef>
            <a:spcPts val="0"/>
          </a:spcBef>
          <a:spcAft>
            <a:spcPts val="1000"/>
          </a:spcAft>
          <a:buClr>
            <a:schemeClr val="bg1"/>
          </a:buClr>
          <a:buSzPct val="100000"/>
          <a:defRPr sz="1600" kern="1200" dirty="0" smtClean="0">
            <a:solidFill>
              <a:schemeClr val="bg1"/>
            </a:solidFill>
            <a:latin typeface="+mn-lt"/>
            <a:ea typeface="ＭＳ Ｐゴシック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isco_PowerPoint_Template_DARK_09-17-2026_Inter.pptx" id="{E75C3081-4BC5-4A67-BE62-7E88A509E19E}" vid="{946A479B-639A-48AA-BAF8-C6F302AB55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isco PowerPoint 02-26-2025">
      <a:majorFont>
        <a:latin typeface="CiscoSansTT Medium"/>
        <a:ea typeface=""/>
        <a:cs typeface=""/>
      </a:majorFont>
      <a:minorFont>
        <a:latin typeface="CiscoSansT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8f49a32-fde3-48a5-9266-b5b0972a22dc}" enabled="1" method="Privileged" siteId="{5ae1af62-9505-4097-a69a-c1553ef7840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2989</TotalTime>
  <Words>468</Words>
  <Application>Microsoft Macintosh PowerPoint</Application>
  <PresentationFormat>Widescreen</PresentationFormat>
  <Paragraphs>79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CiscoSansTT</vt:lpstr>
      <vt:lpstr>Inter</vt:lpstr>
      <vt:lpstr>Arial</vt:lpstr>
      <vt:lpstr>CiscoSansTT Medium</vt:lpstr>
      <vt:lpstr>Inter SemiBold</vt:lpstr>
      <vt:lpstr>Cisco Dark 09-17-2026</vt:lpstr>
      <vt:lpstr>How Long Is Too Long?</vt:lpstr>
      <vt:lpstr>A Normal DNS Lookup</vt:lpstr>
      <vt:lpstr>QNAME Minimization: The Walk</vt:lpstr>
      <vt:lpstr>The Open Question</vt:lpstr>
      <vt:lpstr>Methodology</vt:lpstr>
      <vt:lpstr>How Deep Are Real DNS Queries?</vt:lpstr>
      <vt:lpstr>Where's the Benefit Used?</vt:lpstr>
      <vt:lpstr>A Cliff, Not a Taper</vt:lpstr>
      <vt:lpstr>The Standard Already Knew</vt:lpstr>
      <vt:lpstr>An Honest Caveat</vt:lpstr>
      <vt:lpstr>Is This Uniform Worldwide?</vt:lpstr>
      <vt:lpstr>The Dallas Anomaly</vt:lpstr>
      <vt:lpstr>What a Cutoff Protects</vt:lpstr>
      <vt:lpstr>Recommendation</vt:lpstr>
      <vt:lpstr>Thank You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Adam Kinsman -X (akinsman - LIONBRIDGE TECHNOLOGIES LLC at Cisco)</dc:creator>
  <cp:keywords/>
  <cp:lastModifiedBy>Prashanth Suvarna (psuvarna)</cp:lastModifiedBy>
  <cp:revision>19</cp:revision>
  <dcterms:created xsi:type="dcterms:W3CDTF">2025-07-01T21:35:10Z</dcterms:created>
  <dcterms:modified xsi:type="dcterms:W3CDTF">2026-10-27T13:48:17Z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8f49a32-fde3-48a5-9266-b5b0972a22dc_Enabled">
    <vt:lpwstr>true</vt:lpwstr>
  </property>
  <property fmtid="{D5CDD505-2E9C-101B-9397-08002B2CF9AE}" pid="3" name="MSIP_Label_c8f49a32-fde3-48a5-9266-b5b0972a22dc_SetDate">
    <vt:lpwstr>2025-07-01T21:35:19Z</vt:lpwstr>
  </property>
  <property fmtid="{D5CDD505-2E9C-101B-9397-08002B2CF9AE}" pid="4" name="MSIP_Label_c8f49a32-fde3-48a5-9266-b5b0972a22dc_Method">
    <vt:lpwstr>Standard</vt:lpwstr>
  </property>
  <property fmtid="{D5CDD505-2E9C-101B-9397-08002B2CF9AE}" pid="5" name="MSIP_Label_c8f49a32-fde3-48a5-9266-b5b0972a22dc_Name">
    <vt:lpwstr>Cisco Confidential</vt:lpwstr>
  </property>
  <property fmtid="{D5CDD505-2E9C-101B-9397-08002B2CF9AE}" pid="6" name="MSIP_Label_c8f49a32-fde3-48a5-9266-b5b0972a22dc_SiteId">
    <vt:lpwstr>5ae1af62-9505-4097-a69a-c1553ef7840e</vt:lpwstr>
  </property>
  <property fmtid="{D5CDD505-2E9C-101B-9397-08002B2CF9AE}" pid="7" name="MSIP_Label_c8f49a32-fde3-48a5-9266-b5b0972a22dc_ActionId">
    <vt:lpwstr>62fa67e6-3d65-45c1-9600-70b0230fe41f</vt:lpwstr>
  </property>
  <property fmtid="{D5CDD505-2E9C-101B-9397-08002B2CF9AE}" pid="8" name="MSIP_Label_c8f49a32-fde3-48a5-9266-b5b0972a22dc_ContentBits">
    <vt:lpwstr>2</vt:lpwstr>
  </property>
  <property fmtid="{D5CDD505-2E9C-101B-9397-08002B2CF9AE}" pid="9" name="MSIP_Label_c8f49a32-fde3-48a5-9266-b5b0972a22dc_Tag">
    <vt:lpwstr>10, 3, 0, 1</vt:lpwstr>
  </property>
  <property fmtid="{D5CDD505-2E9C-101B-9397-08002B2CF9AE}" pid="10" name="ClassificationContentMarkingFooterLocations">
    <vt:lpwstr>Cisco Dark 09-16-2026:8</vt:lpwstr>
  </property>
  <property fmtid="{D5CDD505-2E9C-101B-9397-08002B2CF9AE}" pid="11" name="ClassificationContentMarkingFooterText">
    <vt:lpwstr>Cisco Confidential</vt:lpwstr>
  </property>
</Properties>
</file>